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56" r:id="rId3"/>
    <p:sldId id="261" r:id="rId4"/>
    <p:sldId id="263" r:id="rId5"/>
    <p:sldId id="264" r:id="rId6"/>
    <p:sldId id="260" r:id="rId7"/>
    <p:sldId id="262" r:id="rId8"/>
    <p:sldId id="257" r:id="rId9"/>
    <p:sldId id="258" r:id="rId10"/>
    <p:sldId id="259" r:id="rId11"/>
    <p:sldId id="265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9F7888-A063-45AE-84E5-3C08FEF3716D}" type="datetimeFigureOut">
              <a:rPr lang="nl-NL" smtClean="0"/>
              <a:t>10-6-2014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D3545-041B-4037-A101-D3FDB573E2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0857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ica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D3545-041B-4037-A101-D3FDB573E2AE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5394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ica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D3545-041B-4037-A101-D3FDB573E2AE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5394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ica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D3545-041B-4037-A101-D3FDB573E2AE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5394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ica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D3545-041B-4037-A101-D3FDB573E2AE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5394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758D-B123-40CD-B40F-A4A0A36C41FE}" type="datetimeFigureOut">
              <a:rPr lang="nl-NL" smtClean="0"/>
              <a:t>10-6-2014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BE69-B096-45A5-A809-1FDFDC435E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9552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758D-B123-40CD-B40F-A4A0A36C41FE}" type="datetimeFigureOut">
              <a:rPr lang="nl-NL" smtClean="0"/>
              <a:t>10-6-2014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BE69-B096-45A5-A809-1FDFDC435E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6579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758D-B123-40CD-B40F-A4A0A36C41FE}" type="datetimeFigureOut">
              <a:rPr lang="nl-NL" smtClean="0"/>
              <a:t>10-6-2014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BE69-B096-45A5-A809-1FDFDC435E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005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758D-B123-40CD-B40F-A4A0A36C41FE}" type="datetimeFigureOut">
              <a:rPr lang="nl-NL" smtClean="0"/>
              <a:t>10-6-2014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BE69-B096-45A5-A809-1FDFDC435E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805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758D-B123-40CD-B40F-A4A0A36C41FE}" type="datetimeFigureOut">
              <a:rPr lang="nl-NL" smtClean="0"/>
              <a:t>10-6-2014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BE69-B096-45A5-A809-1FDFDC435E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3904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758D-B123-40CD-B40F-A4A0A36C41FE}" type="datetimeFigureOut">
              <a:rPr lang="nl-NL" smtClean="0"/>
              <a:t>10-6-2014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BE69-B096-45A5-A809-1FDFDC435E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9643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758D-B123-40CD-B40F-A4A0A36C41FE}" type="datetimeFigureOut">
              <a:rPr lang="nl-NL" smtClean="0"/>
              <a:t>10-6-2014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BE69-B096-45A5-A809-1FDFDC435E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5642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758D-B123-40CD-B40F-A4A0A36C41FE}" type="datetimeFigureOut">
              <a:rPr lang="nl-NL" smtClean="0"/>
              <a:t>10-6-2014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BE69-B096-45A5-A809-1FDFDC435E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2446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758D-B123-40CD-B40F-A4A0A36C41FE}" type="datetimeFigureOut">
              <a:rPr lang="nl-NL" smtClean="0"/>
              <a:t>10-6-2014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BE69-B096-45A5-A809-1FDFDC435E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2883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758D-B123-40CD-B40F-A4A0A36C41FE}" type="datetimeFigureOut">
              <a:rPr lang="nl-NL" smtClean="0"/>
              <a:t>10-6-2014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BE69-B096-45A5-A809-1FDFDC435E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4327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758D-B123-40CD-B40F-A4A0A36C41FE}" type="datetimeFigureOut">
              <a:rPr lang="nl-NL" smtClean="0"/>
              <a:t>10-6-2014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BE69-B096-45A5-A809-1FDFDC435E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811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0758D-B123-40CD-B40F-A4A0A36C41FE}" type="datetimeFigureOut">
              <a:rPr lang="nl-NL" smtClean="0"/>
              <a:t>10-6-2014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8BE69-B096-45A5-A809-1FDFDC435E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165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x\Desktop\Google app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340768"/>
            <a:ext cx="5524500" cy="532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Google drive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279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90613"/>
            <a:ext cx="9144000" cy="4157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fgeronde rechthoek 2"/>
          <p:cNvSpPr/>
          <p:nvPr/>
        </p:nvSpPr>
        <p:spPr>
          <a:xfrm>
            <a:off x="35496" y="2363326"/>
            <a:ext cx="1728192" cy="691764"/>
          </a:xfrm>
          <a:prstGeom prst="roundRect">
            <a:avLst/>
          </a:prstGeom>
          <a:solidFill>
            <a:srgbClr val="FFFF00">
              <a:alpha val="37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227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Structuur in ‘Shared </a:t>
            </a:r>
            <a:r>
              <a:rPr lang="nl-NL" dirty="0" err="1" smtClean="0"/>
              <a:t>with</a:t>
            </a:r>
            <a:r>
              <a:rPr lang="nl-NL" dirty="0" smtClean="0"/>
              <a:t> me’ map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r>
              <a:rPr lang="nl-NL" dirty="0" smtClean="0"/>
              <a:t>Maak in de ‘My Drive’ map de gewenste mappenstructuur aan</a:t>
            </a:r>
          </a:p>
          <a:p>
            <a:pPr lvl="1"/>
            <a:r>
              <a:rPr lang="nl-NL" dirty="0" err="1" smtClean="0"/>
              <a:t>Prive</a:t>
            </a:r>
            <a:endParaRPr lang="nl-NL" dirty="0" smtClean="0"/>
          </a:p>
          <a:p>
            <a:pPr lvl="1"/>
            <a:r>
              <a:rPr lang="nl-NL" dirty="0" smtClean="0"/>
              <a:t>Werkgroep </a:t>
            </a:r>
            <a:r>
              <a:rPr lang="nl-NL" dirty="0" err="1" smtClean="0"/>
              <a:t>Beta</a:t>
            </a:r>
            <a:endParaRPr lang="nl-NL" dirty="0" smtClean="0"/>
          </a:p>
          <a:p>
            <a:pPr lvl="1"/>
            <a:r>
              <a:rPr lang="nl-NL" dirty="0" smtClean="0"/>
              <a:t>Almere College</a:t>
            </a:r>
          </a:p>
          <a:p>
            <a:pPr lvl="2"/>
            <a:r>
              <a:rPr lang="nl-NL" dirty="0" smtClean="0"/>
              <a:t>Klas H2A</a:t>
            </a:r>
          </a:p>
          <a:p>
            <a:pPr lvl="3"/>
            <a:r>
              <a:rPr lang="nl-NL" dirty="0" smtClean="0"/>
              <a:t>AC klas H2A</a:t>
            </a:r>
          </a:p>
          <a:p>
            <a:pPr lvl="3"/>
            <a:r>
              <a:rPr lang="nl-NL" dirty="0" smtClean="0"/>
              <a:t>AC klas H2A </a:t>
            </a:r>
            <a:r>
              <a:rPr lang="nl-NL" dirty="0" err="1" smtClean="0"/>
              <a:t>wisk</a:t>
            </a:r>
            <a:endParaRPr lang="nl-NL" dirty="0" smtClean="0"/>
          </a:p>
          <a:p>
            <a:pPr lvl="3"/>
            <a:r>
              <a:rPr lang="nl-NL" dirty="0" err="1" smtClean="0"/>
              <a:t>Inlevermap</a:t>
            </a:r>
            <a:r>
              <a:rPr lang="nl-NL" dirty="0" smtClean="0"/>
              <a:t> </a:t>
            </a:r>
            <a:r>
              <a:rPr lang="nl-NL" dirty="0" err="1" smtClean="0"/>
              <a:t>Frieda</a:t>
            </a:r>
            <a:r>
              <a:rPr lang="nl-NL" dirty="0" smtClean="0"/>
              <a:t> v.d. N</a:t>
            </a:r>
          </a:p>
          <a:p>
            <a:pPr lvl="3"/>
            <a:r>
              <a:rPr lang="nl-NL" dirty="0" err="1" smtClean="0"/>
              <a:t>Inlevermap</a:t>
            </a:r>
            <a:r>
              <a:rPr lang="nl-NL" dirty="0" smtClean="0"/>
              <a:t> …</a:t>
            </a:r>
          </a:p>
          <a:p>
            <a:pPr lvl="2"/>
            <a:r>
              <a:rPr lang="nl-NL" dirty="0" smtClean="0"/>
              <a:t>Klas …</a:t>
            </a:r>
          </a:p>
          <a:p>
            <a:pPr lvl="3"/>
            <a:r>
              <a:rPr lang="nl-NL" dirty="0"/>
              <a:t>AC klas </a:t>
            </a:r>
            <a:r>
              <a:rPr lang="nl-NL" dirty="0" smtClean="0"/>
              <a:t>…</a:t>
            </a:r>
            <a:endParaRPr lang="nl-NL" dirty="0"/>
          </a:p>
          <a:p>
            <a:pPr lvl="3"/>
            <a:r>
              <a:rPr lang="nl-NL" dirty="0"/>
              <a:t>AC klas </a:t>
            </a:r>
            <a:r>
              <a:rPr lang="nl-NL" dirty="0" smtClean="0"/>
              <a:t>… </a:t>
            </a:r>
            <a:r>
              <a:rPr lang="nl-NL" dirty="0" err="1" smtClean="0"/>
              <a:t>wisk</a:t>
            </a:r>
            <a:endParaRPr lang="nl-NL" dirty="0"/>
          </a:p>
          <a:p>
            <a:pPr lvl="3"/>
            <a:r>
              <a:rPr lang="nl-NL" dirty="0" err="1"/>
              <a:t>Inlevermap</a:t>
            </a:r>
            <a:r>
              <a:rPr lang="nl-NL" dirty="0"/>
              <a:t> </a:t>
            </a:r>
            <a:r>
              <a:rPr lang="nl-NL" dirty="0" smtClean="0"/>
              <a:t>…</a:t>
            </a:r>
          </a:p>
          <a:p>
            <a:pPr lvl="3"/>
            <a:r>
              <a:rPr lang="nl-NL" dirty="0" err="1" smtClean="0"/>
              <a:t>Inlevermap</a:t>
            </a:r>
            <a:r>
              <a:rPr lang="nl-NL" dirty="0" smtClean="0"/>
              <a:t> …</a:t>
            </a:r>
          </a:p>
          <a:p>
            <a:pPr lvl="2"/>
            <a:r>
              <a:rPr lang="nl-NL" dirty="0" smtClean="0"/>
              <a:t>Klas …</a:t>
            </a:r>
          </a:p>
          <a:p>
            <a:r>
              <a:rPr lang="nl-NL" smtClean="0"/>
              <a:t>Verplaats de </a:t>
            </a:r>
            <a:r>
              <a:rPr lang="nl-NL" dirty="0" smtClean="0"/>
              <a:t>mappen uit ‘Shared </a:t>
            </a:r>
            <a:r>
              <a:rPr lang="nl-NL" dirty="0" err="1" smtClean="0"/>
              <a:t>with</a:t>
            </a:r>
            <a:r>
              <a:rPr lang="nl-NL" dirty="0" smtClean="0"/>
              <a:t> Me’ naar de ‘My Drive’ map</a:t>
            </a:r>
          </a:p>
          <a:p>
            <a:r>
              <a:rPr lang="nl-NL" dirty="0" smtClean="0"/>
              <a:t>Synchronisatie op de ‘desktop’ forceren door Google Drive </a:t>
            </a:r>
            <a:br>
              <a:rPr lang="nl-NL" dirty="0" smtClean="0"/>
            </a:br>
            <a:r>
              <a:rPr lang="nl-NL" dirty="0" smtClean="0"/>
              <a:t>op te starten </a:t>
            </a:r>
            <a:r>
              <a:rPr lang="nl-NL" dirty="0" smtClean="0">
                <a:latin typeface="Calibri"/>
              </a:rPr>
              <a:t>→ </a:t>
            </a:r>
            <a:r>
              <a:rPr lang="nl-NL" dirty="0" err="1" smtClean="0">
                <a:latin typeface="Calibri"/>
              </a:rPr>
              <a:t>off-line</a:t>
            </a:r>
            <a:r>
              <a:rPr lang="nl-NL" dirty="0" smtClean="0">
                <a:latin typeface="Calibri"/>
              </a:rPr>
              <a:t> werken </a:t>
            </a:r>
            <a:r>
              <a:rPr lang="nl-NL" dirty="0" smtClean="0">
                <a:solidFill>
                  <a:srgbClr val="FF0000"/>
                </a:solidFill>
                <a:latin typeface="Calibri"/>
              </a:rPr>
              <a:t>(niet op vaste </a:t>
            </a:r>
            <a:r>
              <a:rPr lang="nl-NL" dirty="0" err="1" smtClean="0">
                <a:solidFill>
                  <a:srgbClr val="FF0000"/>
                </a:solidFill>
                <a:latin typeface="Calibri"/>
              </a:rPr>
              <a:t>PC’s</a:t>
            </a:r>
            <a:r>
              <a:rPr lang="nl-NL" dirty="0" smtClean="0">
                <a:solidFill>
                  <a:srgbClr val="FF0000"/>
                </a:solidFill>
                <a:latin typeface="Calibri"/>
              </a:rPr>
              <a:t> school!)</a:t>
            </a:r>
            <a:endParaRPr lang="nl-NL" dirty="0" smtClean="0">
              <a:latin typeface="Calibri"/>
            </a:endParaRPr>
          </a:p>
          <a:p>
            <a:r>
              <a:rPr lang="nl-NL" dirty="0" smtClean="0">
                <a:latin typeface="Calibri"/>
              </a:rPr>
              <a:t>In </a:t>
            </a:r>
            <a:r>
              <a:rPr lang="nl-NL" dirty="0" err="1" smtClean="0">
                <a:latin typeface="Calibri"/>
              </a:rPr>
              <a:t>gesharede</a:t>
            </a:r>
            <a:r>
              <a:rPr lang="nl-NL" dirty="0" smtClean="0">
                <a:latin typeface="Calibri"/>
              </a:rPr>
              <a:t> documenten kun je real-time samenwerken!</a:t>
            </a:r>
            <a:endParaRPr lang="nl-NL" dirty="0" smtClean="0"/>
          </a:p>
          <a:p>
            <a:pPr lvl="2"/>
            <a:endParaRPr lang="nl-NL" dirty="0" smtClean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373214"/>
            <a:ext cx="700268" cy="645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ep 8"/>
          <p:cNvGrpSpPr/>
          <p:nvPr/>
        </p:nvGrpSpPr>
        <p:grpSpPr>
          <a:xfrm>
            <a:off x="1691680" y="2924944"/>
            <a:ext cx="6070062" cy="1944216"/>
            <a:chOff x="1783596" y="3068960"/>
            <a:chExt cx="6070062" cy="2016224"/>
          </a:xfrm>
        </p:grpSpPr>
        <p:sp>
          <p:nvSpPr>
            <p:cNvPr id="4" name="Ovale toelichting 3"/>
            <p:cNvSpPr/>
            <p:nvPr/>
          </p:nvSpPr>
          <p:spPr>
            <a:xfrm>
              <a:off x="1783596" y="4221088"/>
              <a:ext cx="2016224" cy="864096"/>
            </a:xfrm>
            <a:prstGeom prst="wedgeEllipseCallout">
              <a:avLst>
                <a:gd name="adj1" fmla="val 52069"/>
                <a:gd name="adj2" fmla="val -63101"/>
              </a:avLst>
            </a:prstGeom>
            <a:solidFill>
              <a:schemeClr val="accent1">
                <a:lumMod val="40000"/>
                <a:lumOff val="60000"/>
                <a:alpha val="2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Ovale toelichting 7"/>
            <p:cNvSpPr/>
            <p:nvPr/>
          </p:nvSpPr>
          <p:spPr>
            <a:xfrm>
              <a:off x="1783596" y="3068960"/>
              <a:ext cx="2016224" cy="864096"/>
            </a:xfrm>
            <a:prstGeom prst="wedgeEllipseCallout">
              <a:avLst>
                <a:gd name="adj1" fmla="val 57579"/>
                <a:gd name="adj2" fmla="val 42721"/>
              </a:avLst>
            </a:prstGeom>
            <a:solidFill>
              <a:schemeClr val="accent1">
                <a:lumMod val="40000"/>
                <a:lumOff val="60000"/>
                <a:alpha val="2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" name="Tekstvak 4"/>
            <p:cNvSpPr txBox="1"/>
            <p:nvPr/>
          </p:nvSpPr>
          <p:spPr>
            <a:xfrm>
              <a:off x="3923928" y="3820398"/>
              <a:ext cx="3929730" cy="3830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Slepen/verplaatsen </a:t>
              </a:r>
              <a:r>
                <a:rPr lang="nl-N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van Shared </a:t>
              </a:r>
              <a:r>
                <a:rPr lang="nl-NL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with</a:t>
              </a:r>
              <a:r>
                <a:rPr lang="nl-N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Me</a:t>
              </a:r>
              <a:endParaRPr lang="nl-N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" name="Groep 6"/>
          <p:cNvGrpSpPr/>
          <p:nvPr/>
        </p:nvGrpSpPr>
        <p:grpSpPr>
          <a:xfrm>
            <a:off x="502016" y="1844822"/>
            <a:ext cx="5367638" cy="3240362"/>
            <a:chOff x="827584" y="1844824"/>
            <a:chExt cx="5367638" cy="3528392"/>
          </a:xfrm>
        </p:grpSpPr>
        <p:sp>
          <p:nvSpPr>
            <p:cNvPr id="6" name="Ovale toelichting 5"/>
            <p:cNvSpPr/>
            <p:nvPr/>
          </p:nvSpPr>
          <p:spPr>
            <a:xfrm>
              <a:off x="827584" y="1844824"/>
              <a:ext cx="2232248" cy="3528392"/>
            </a:xfrm>
            <a:prstGeom prst="wedgeEllipseCallout">
              <a:avLst>
                <a:gd name="adj1" fmla="val 67984"/>
                <a:gd name="adj2" fmla="val -40678"/>
              </a:avLst>
            </a:prstGeom>
            <a:solidFill>
              <a:schemeClr val="accent1">
                <a:alpha val="1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Tekstvak 10"/>
            <p:cNvSpPr txBox="1"/>
            <p:nvPr/>
          </p:nvSpPr>
          <p:spPr>
            <a:xfrm>
              <a:off x="3515001" y="1988840"/>
              <a:ext cx="2680221" cy="4021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Zelf aanmaken in My Drive</a:t>
              </a:r>
              <a:endParaRPr lang="nl-N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948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fgeronde rechthoek 24"/>
          <p:cNvSpPr/>
          <p:nvPr/>
        </p:nvSpPr>
        <p:spPr>
          <a:xfrm>
            <a:off x="6012160" y="3610840"/>
            <a:ext cx="1814947" cy="3130528"/>
          </a:xfrm>
          <a:prstGeom prst="roundRect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nl-NL" dirty="0" smtClean="0">
                <a:solidFill>
                  <a:schemeClr val="tx1"/>
                </a:solidFill>
              </a:rPr>
              <a:t>My Drive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Afgeronde rechthoek 2"/>
          <p:cNvSpPr/>
          <p:nvPr/>
        </p:nvSpPr>
        <p:spPr>
          <a:xfrm>
            <a:off x="6012160" y="289974"/>
            <a:ext cx="1814947" cy="3104842"/>
          </a:xfrm>
          <a:prstGeom prst="roundRect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nl-NL" dirty="0" smtClean="0">
                <a:solidFill>
                  <a:schemeClr val="tx1"/>
                </a:solidFill>
              </a:rPr>
              <a:t>My Drive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26" name="Afgeronde rechthoek 25"/>
          <p:cNvSpPr/>
          <p:nvPr/>
        </p:nvSpPr>
        <p:spPr>
          <a:xfrm>
            <a:off x="532178" y="3435169"/>
            <a:ext cx="1814947" cy="2744802"/>
          </a:xfrm>
          <a:prstGeom prst="roundRect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nl-NL" dirty="0" smtClean="0">
                <a:solidFill>
                  <a:schemeClr val="tx1"/>
                </a:solidFill>
              </a:rPr>
              <a:t>My Drive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4" name="Stroomdiagram: Magnetische schijf 3"/>
          <p:cNvSpPr/>
          <p:nvPr/>
        </p:nvSpPr>
        <p:spPr>
          <a:xfrm>
            <a:off x="6084168" y="692696"/>
            <a:ext cx="1656184" cy="720080"/>
          </a:xfrm>
          <a:prstGeom prst="flowChartMagneticDisk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Werkmap</a:t>
            </a:r>
            <a:endParaRPr lang="nl-NL" dirty="0"/>
          </a:p>
        </p:txBody>
      </p:sp>
      <p:sp>
        <p:nvSpPr>
          <p:cNvPr id="5" name="Stroomdiagram: Magnetische schijf 4"/>
          <p:cNvSpPr/>
          <p:nvPr/>
        </p:nvSpPr>
        <p:spPr>
          <a:xfrm>
            <a:off x="6085834" y="1340768"/>
            <a:ext cx="1656184" cy="72008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Inleveren</a:t>
            </a:r>
            <a:endParaRPr lang="nl-NL" dirty="0"/>
          </a:p>
        </p:txBody>
      </p:sp>
      <p:sp>
        <p:nvSpPr>
          <p:cNvPr id="6" name="Stroomdiagram: Magnetische schijf 5"/>
          <p:cNvSpPr/>
          <p:nvPr/>
        </p:nvSpPr>
        <p:spPr>
          <a:xfrm>
            <a:off x="6085834" y="1988840"/>
            <a:ext cx="1656184" cy="720080"/>
          </a:xfrm>
          <a:prstGeom prst="flowChartMagneticDisk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Portfolio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6069421" y="-27384"/>
            <a:ext cx="104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Leerling1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6085834" y="3313516"/>
            <a:ext cx="104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Leerling2</a:t>
            </a:r>
            <a:endParaRPr lang="nl-NL" dirty="0"/>
          </a:p>
        </p:txBody>
      </p:sp>
      <p:sp>
        <p:nvSpPr>
          <p:cNvPr id="12" name="Stroomdiagram: Magnetische schijf 11"/>
          <p:cNvSpPr/>
          <p:nvPr/>
        </p:nvSpPr>
        <p:spPr>
          <a:xfrm>
            <a:off x="6084168" y="4005064"/>
            <a:ext cx="1656184" cy="720080"/>
          </a:xfrm>
          <a:prstGeom prst="flowChartMagneticDisk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Werkmap</a:t>
            </a:r>
            <a:endParaRPr lang="nl-NL" dirty="0"/>
          </a:p>
        </p:txBody>
      </p:sp>
      <p:sp>
        <p:nvSpPr>
          <p:cNvPr id="13" name="Stroomdiagram: Magnetische schijf 12"/>
          <p:cNvSpPr/>
          <p:nvPr/>
        </p:nvSpPr>
        <p:spPr>
          <a:xfrm>
            <a:off x="6085834" y="4653136"/>
            <a:ext cx="1656184" cy="72008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Inleveren</a:t>
            </a:r>
            <a:endParaRPr lang="nl-NL" dirty="0"/>
          </a:p>
        </p:txBody>
      </p:sp>
      <p:sp>
        <p:nvSpPr>
          <p:cNvPr id="14" name="Stroomdiagram: Magnetische schijf 13"/>
          <p:cNvSpPr/>
          <p:nvPr/>
        </p:nvSpPr>
        <p:spPr>
          <a:xfrm>
            <a:off x="6085834" y="5301208"/>
            <a:ext cx="1656184" cy="720080"/>
          </a:xfrm>
          <a:prstGeom prst="flowChartMagneticDisk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Portfolio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277" y="1773156"/>
            <a:ext cx="21907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85" y="5099766"/>
            <a:ext cx="21907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Stroomdiagram: Magnetische schijf 19"/>
          <p:cNvSpPr/>
          <p:nvPr/>
        </p:nvSpPr>
        <p:spPr>
          <a:xfrm>
            <a:off x="609894" y="4019306"/>
            <a:ext cx="1656184" cy="720080"/>
          </a:xfrm>
          <a:prstGeom prst="flowChartMagneticDisk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Prive</a:t>
            </a:r>
            <a:endParaRPr lang="nl-NL" dirty="0"/>
          </a:p>
        </p:txBody>
      </p:sp>
      <p:sp>
        <p:nvSpPr>
          <p:cNvPr id="21" name="Stroomdiagram: Magnetische schijf 20"/>
          <p:cNvSpPr/>
          <p:nvPr/>
        </p:nvSpPr>
        <p:spPr>
          <a:xfrm>
            <a:off x="609894" y="5180434"/>
            <a:ext cx="1656184" cy="720080"/>
          </a:xfrm>
          <a:prstGeom prst="flowChartMagneticDis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Shared </a:t>
            </a:r>
            <a:r>
              <a:rPr lang="nl-NL" dirty="0" err="1" smtClean="0"/>
              <a:t>with</a:t>
            </a:r>
            <a:r>
              <a:rPr lang="nl-NL" dirty="0" smtClean="0"/>
              <a:t> me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683568" y="3140968"/>
            <a:ext cx="859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Docent</a:t>
            </a:r>
            <a:endParaRPr lang="nl-NL" dirty="0"/>
          </a:p>
        </p:txBody>
      </p:sp>
      <p:cxnSp>
        <p:nvCxnSpPr>
          <p:cNvPr id="10" name="Rechte verbindingslijn met pijl 9"/>
          <p:cNvCxnSpPr/>
          <p:nvPr/>
        </p:nvCxnSpPr>
        <p:spPr>
          <a:xfrm flipH="1">
            <a:off x="2123728" y="1700808"/>
            <a:ext cx="4176464" cy="3744416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met pijl 28"/>
          <p:cNvCxnSpPr/>
          <p:nvPr/>
        </p:nvCxnSpPr>
        <p:spPr>
          <a:xfrm flipH="1">
            <a:off x="2123728" y="5099766"/>
            <a:ext cx="4176464" cy="497858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troomdiagram: Magnetische schijf 31"/>
          <p:cNvSpPr/>
          <p:nvPr/>
        </p:nvSpPr>
        <p:spPr>
          <a:xfrm>
            <a:off x="6084168" y="2636912"/>
            <a:ext cx="1656184" cy="720080"/>
          </a:xfrm>
          <a:prstGeom prst="flowChartMagneticDis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Shared </a:t>
            </a:r>
            <a:r>
              <a:rPr lang="nl-NL" dirty="0" err="1" smtClean="0"/>
              <a:t>with</a:t>
            </a:r>
            <a:r>
              <a:rPr lang="nl-NL" dirty="0" smtClean="0"/>
              <a:t> me</a:t>
            </a:r>
            <a:endParaRPr lang="nl-NL" dirty="0"/>
          </a:p>
        </p:txBody>
      </p:sp>
      <p:sp>
        <p:nvSpPr>
          <p:cNvPr id="33" name="Stroomdiagram: Magnetische schijf 32"/>
          <p:cNvSpPr/>
          <p:nvPr/>
        </p:nvSpPr>
        <p:spPr>
          <a:xfrm>
            <a:off x="6069421" y="5948292"/>
            <a:ext cx="1656184" cy="720080"/>
          </a:xfrm>
          <a:prstGeom prst="flowChartMagneticDis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Shared </a:t>
            </a:r>
            <a:r>
              <a:rPr lang="nl-NL" dirty="0" err="1" smtClean="0"/>
              <a:t>with</a:t>
            </a:r>
            <a:r>
              <a:rPr lang="nl-NL" dirty="0" smtClean="0"/>
              <a:t> me</a:t>
            </a:r>
            <a:endParaRPr lang="nl-NL" dirty="0"/>
          </a:p>
        </p:txBody>
      </p:sp>
      <p:sp>
        <p:nvSpPr>
          <p:cNvPr id="36" name="Afgeronde rechthoek 35"/>
          <p:cNvSpPr/>
          <p:nvPr/>
        </p:nvSpPr>
        <p:spPr>
          <a:xfrm>
            <a:off x="2535151" y="341948"/>
            <a:ext cx="1814947" cy="2744802"/>
          </a:xfrm>
          <a:prstGeom prst="roundRect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nl-NL" dirty="0" smtClean="0">
                <a:solidFill>
                  <a:schemeClr val="tx1"/>
                </a:solidFill>
              </a:rPr>
              <a:t>My Drive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8" name="Stroomdiagram: Magnetische schijf 37"/>
          <p:cNvSpPr/>
          <p:nvPr/>
        </p:nvSpPr>
        <p:spPr>
          <a:xfrm>
            <a:off x="2614532" y="908720"/>
            <a:ext cx="1656184" cy="720080"/>
          </a:xfrm>
          <a:prstGeom prst="flowChartMagneticDisk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AC klas H2A</a:t>
            </a:r>
            <a:endParaRPr lang="nl-NL" dirty="0"/>
          </a:p>
        </p:txBody>
      </p:sp>
      <p:sp>
        <p:nvSpPr>
          <p:cNvPr id="39" name="Tekstvak 38"/>
          <p:cNvSpPr txBox="1"/>
          <p:nvPr/>
        </p:nvSpPr>
        <p:spPr>
          <a:xfrm>
            <a:off x="2686541" y="47747"/>
            <a:ext cx="1253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ICT/mentor</a:t>
            </a:r>
            <a:endParaRPr lang="nl-NL" dirty="0"/>
          </a:p>
        </p:txBody>
      </p:sp>
      <p:cxnSp>
        <p:nvCxnSpPr>
          <p:cNvPr id="42" name="Rechte verbindingslijn met pijl 41"/>
          <p:cNvCxnSpPr/>
          <p:nvPr/>
        </p:nvCxnSpPr>
        <p:spPr>
          <a:xfrm flipH="1">
            <a:off x="1979712" y="1484784"/>
            <a:ext cx="1368152" cy="3816424"/>
          </a:xfrm>
          <a:prstGeom prst="straightConnector1">
            <a:avLst/>
          </a:prstGeom>
          <a:ln w="38100">
            <a:solidFill>
              <a:srgbClr val="C0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met pijl 44"/>
          <p:cNvCxnSpPr/>
          <p:nvPr/>
        </p:nvCxnSpPr>
        <p:spPr>
          <a:xfrm>
            <a:off x="3563888" y="1484784"/>
            <a:ext cx="2808312" cy="4823548"/>
          </a:xfrm>
          <a:prstGeom prst="straightConnector1">
            <a:avLst/>
          </a:prstGeom>
          <a:ln w="38100">
            <a:solidFill>
              <a:srgbClr val="C0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met pijl 45"/>
          <p:cNvCxnSpPr/>
          <p:nvPr/>
        </p:nvCxnSpPr>
        <p:spPr>
          <a:xfrm>
            <a:off x="3779912" y="1484784"/>
            <a:ext cx="2520280" cy="1440160"/>
          </a:xfrm>
          <a:prstGeom prst="straightConnector1">
            <a:avLst/>
          </a:prstGeom>
          <a:ln w="38100">
            <a:solidFill>
              <a:srgbClr val="C0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6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2" grpId="0" animBg="1"/>
      <p:bldP spid="13" grpId="0" animBg="1"/>
      <p:bldP spid="14" grpId="0" animBg="1"/>
      <p:bldP spid="21" grpId="0" animBg="1"/>
      <p:bldP spid="32" grpId="0" animBg="1"/>
      <p:bldP spid="33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/>
          <p:cNvGrpSpPr/>
          <p:nvPr/>
        </p:nvGrpSpPr>
        <p:grpSpPr>
          <a:xfrm>
            <a:off x="323031" y="3394816"/>
            <a:ext cx="1087494" cy="2039466"/>
            <a:chOff x="532178" y="3140968"/>
            <a:chExt cx="1814947" cy="3039003"/>
          </a:xfrm>
        </p:grpSpPr>
        <p:sp>
          <p:nvSpPr>
            <p:cNvPr id="26" name="Afgeronde rechthoek 25"/>
            <p:cNvSpPr/>
            <p:nvPr/>
          </p:nvSpPr>
          <p:spPr>
            <a:xfrm>
              <a:off x="532178" y="3435169"/>
              <a:ext cx="1814947" cy="2744802"/>
            </a:xfrm>
            <a:prstGeom prst="roundRect">
              <a:avLst/>
            </a:prstGeom>
            <a:solidFill>
              <a:schemeClr val="accent1">
                <a:alpha val="1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nl-NL" sz="900" dirty="0" smtClean="0">
                  <a:solidFill>
                    <a:schemeClr val="tx1"/>
                  </a:solidFill>
                </a:rPr>
                <a:t>My Drive</a:t>
              </a:r>
              <a:endParaRPr lang="nl-NL" sz="900" dirty="0">
                <a:solidFill>
                  <a:schemeClr val="tx1"/>
                </a:solidFill>
              </a:endParaRPr>
            </a:p>
          </p:txBody>
        </p:sp>
        <p:sp>
          <p:nvSpPr>
            <p:cNvPr id="20" name="Stroomdiagram: Magnetische schijf 19"/>
            <p:cNvSpPr/>
            <p:nvPr/>
          </p:nvSpPr>
          <p:spPr>
            <a:xfrm>
              <a:off x="609894" y="4019306"/>
              <a:ext cx="1656184" cy="720080"/>
            </a:xfrm>
            <a:prstGeom prst="flowChartMagneticDisk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err="1" smtClean="0"/>
                <a:t>Prive</a:t>
              </a:r>
              <a:endParaRPr lang="nl-NL" sz="900" dirty="0"/>
            </a:p>
          </p:txBody>
        </p:sp>
        <p:sp>
          <p:nvSpPr>
            <p:cNvPr id="21" name="Stroomdiagram: Magnetische schijf 20"/>
            <p:cNvSpPr/>
            <p:nvPr/>
          </p:nvSpPr>
          <p:spPr>
            <a:xfrm>
              <a:off x="609894" y="5180434"/>
              <a:ext cx="1656184" cy="720080"/>
            </a:xfrm>
            <a:prstGeom prst="flowChartMagneticDisk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smtClean="0"/>
                <a:t>Shared </a:t>
              </a:r>
              <a:r>
                <a:rPr lang="nl-NL" sz="900" dirty="0" err="1" smtClean="0"/>
                <a:t>with</a:t>
              </a:r>
              <a:r>
                <a:rPr lang="nl-NL" sz="900" dirty="0" smtClean="0"/>
                <a:t> me</a:t>
              </a:r>
              <a:endParaRPr lang="nl-NL" sz="900" dirty="0"/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683568" y="3140968"/>
              <a:ext cx="1335506" cy="3439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900" dirty="0" smtClean="0"/>
                <a:t>Docent Frans</a:t>
              </a:r>
              <a:endParaRPr lang="nl-NL" sz="900" dirty="0"/>
            </a:p>
          </p:txBody>
        </p:sp>
      </p:grpSp>
      <p:grpSp>
        <p:nvGrpSpPr>
          <p:cNvPr id="8" name="Groep 7"/>
          <p:cNvGrpSpPr/>
          <p:nvPr/>
        </p:nvGrpSpPr>
        <p:grpSpPr>
          <a:xfrm>
            <a:off x="2535151" y="341948"/>
            <a:ext cx="1814947" cy="2744802"/>
            <a:chOff x="2535151" y="341948"/>
            <a:chExt cx="1814947" cy="2744802"/>
          </a:xfrm>
        </p:grpSpPr>
        <p:sp>
          <p:nvSpPr>
            <p:cNvPr id="36" name="Afgeronde rechthoek 35"/>
            <p:cNvSpPr/>
            <p:nvPr/>
          </p:nvSpPr>
          <p:spPr>
            <a:xfrm>
              <a:off x="2535151" y="341948"/>
              <a:ext cx="1814947" cy="2744802"/>
            </a:xfrm>
            <a:prstGeom prst="roundRect">
              <a:avLst/>
            </a:prstGeom>
            <a:solidFill>
              <a:schemeClr val="accent1">
                <a:alpha val="1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nl-NL" dirty="0" smtClean="0">
                  <a:solidFill>
                    <a:schemeClr val="tx1"/>
                  </a:solidFill>
                </a:rPr>
                <a:t>My Drive</a:t>
              </a:r>
              <a:endParaRPr lang="nl-NL" dirty="0">
                <a:solidFill>
                  <a:schemeClr val="tx1"/>
                </a:solidFill>
              </a:endParaRPr>
            </a:p>
          </p:txBody>
        </p:sp>
        <p:sp>
          <p:nvSpPr>
            <p:cNvPr id="38" name="Stroomdiagram: Magnetische schijf 37"/>
            <p:cNvSpPr/>
            <p:nvPr/>
          </p:nvSpPr>
          <p:spPr>
            <a:xfrm>
              <a:off x="2614532" y="908720"/>
              <a:ext cx="1656184" cy="720080"/>
            </a:xfrm>
            <a:prstGeom prst="flowChartMagneticDisk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/>
                <a:t>AC klas H2A</a:t>
              </a:r>
              <a:endParaRPr lang="nl-NL" dirty="0"/>
            </a:p>
          </p:txBody>
        </p:sp>
      </p:grpSp>
      <p:sp>
        <p:nvSpPr>
          <p:cNvPr id="39" name="Tekstvak 38"/>
          <p:cNvSpPr txBox="1"/>
          <p:nvPr/>
        </p:nvSpPr>
        <p:spPr>
          <a:xfrm>
            <a:off x="2686541" y="47747"/>
            <a:ext cx="1253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ICT/mentor</a:t>
            </a:r>
            <a:endParaRPr lang="nl-NL" dirty="0"/>
          </a:p>
        </p:txBody>
      </p:sp>
      <p:grpSp>
        <p:nvGrpSpPr>
          <p:cNvPr id="18" name="Groep 17"/>
          <p:cNvGrpSpPr/>
          <p:nvPr/>
        </p:nvGrpSpPr>
        <p:grpSpPr>
          <a:xfrm>
            <a:off x="5796136" y="-27384"/>
            <a:ext cx="3240360" cy="3422200"/>
            <a:chOff x="5796136" y="-27384"/>
            <a:chExt cx="3240360" cy="3422200"/>
          </a:xfrm>
        </p:grpSpPr>
        <p:sp>
          <p:nvSpPr>
            <p:cNvPr id="3" name="Afgeronde rechthoek 2"/>
            <p:cNvSpPr/>
            <p:nvPr/>
          </p:nvSpPr>
          <p:spPr>
            <a:xfrm>
              <a:off x="5796136" y="289974"/>
              <a:ext cx="3240360" cy="3104842"/>
            </a:xfrm>
            <a:prstGeom prst="roundRect">
              <a:avLst/>
            </a:prstGeom>
            <a:solidFill>
              <a:schemeClr val="accent1">
                <a:alpha val="1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nl-NL" dirty="0" smtClean="0">
                  <a:solidFill>
                    <a:schemeClr val="tx1"/>
                  </a:solidFill>
                </a:rPr>
                <a:t>My Drive</a:t>
              </a:r>
              <a:endParaRPr lang="nl-NL" dirty="0">
                <a:solidFill>
                  <a:schemeClr val="tx1"/>
                </a:solidFill>
              </a:endParaRPr>
            </a:p>
          </p:txBody>
        </p:sp>
        <p:sp>
          <p:nvSpPr>
            <p:cNvPr id="7" name="Tekstvak 6"/>
            <p:cNvSpPr txBox="1"/>
            <p:nvPr/>
          </p:nvSpPr>
          <p:spPr>
            <a:xfrm>
              <a:off x="6069421" y="-27384"/>
              <a:ext cx="1047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Leerling1</a:t>
              </a:r>
              <a:endParaRPr lang="nl-NL" dirty="0"/>
            </a:p>
          </p:txBody>
        </p:sp>
        <p:grpSp>
          <p:nvGrpSpPr>
            <p:cNvPr id="15" name="Groep 14"/>
            <p:cNvGrpSpPr/>
            <p:nvPr/>
          </p:nvGrpSpPr>
          <p:grpSpPr>
            <a:xfrm>
              <a:off x="5868144" y="888146"/>
              <a:ext cx="864096" cy="1368152"/>
              <a:chOff x="6084168" y="692696"/>
              <a:chExt cx="1657850" cy="2016224"/>
            </a:xfrm>
          </p:grpSpPr>
          <p:sp>
            <p:nvSpPr>
              <p:cNvPr id="4" name="Stroomdiagram: Magnetische schijf 3"/>
              <p:cNvSpPr/>
              <p:nvPr/>
            </p:nvSpPr>
            <p:spPr>
              <a:xfrm>
                <a:off x="6084168" y="692696"/>
                <a:ext cx="1656184" cy="720080"/>
              </a:xfrm>
              <a:prstGeom prst="flowChartMagneticDisk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/>
                  <a:t>Werkmap</a:t>
                </a:r>
                <a:endParaRPr lang="nl-NL" sz="1200" dirty="0"/>
              </a:p>
            </p:txBody>
          </p:sp>
          <p:sp>
            <p:nvSpPr>
              <p:cNvPr id="5" name="Stroomdiagram: Magnetische schijf 4"/>
              <p:cNvSpPr/>
              <p:nvPr/>
            </p:nvSpPr>
            <p:spPr>
              <a:xfrm>
                <a:off x="6085834" y="1340768"/>
                <a:ext cx="1656184" cy="720080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/>
                  <a:t>Inleveren</a:t>
                </a:r>
                <a:endParaRPr lang="nl-NL" sz="1200" dirty="0"/>
              </a:p>
            </p:txBody>
          </p:sp>
          <p:sp>
            <p:nvSpPr>
              <p:cNvPr id="6" name="Stroomdiagram: Magnetische schijf 5"/>
              <p:cNvSpPr/>
              <p:nvPr/>
            </p:nvSpPr>
            <p:spPr>
              <a:xfrm>
                <a:off x="6085834" y="1988840"/>
                <a:ext cx="1656184" cy="720080"/>
              </a:xfrm>
              <a:prstGeom prst="flowChartMagneticDisk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/>
                  <a:t>Portfolio</a:t>
                </a:r>
              </a:p>
            </p:txBody>
          </p:sp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21277" y="1773156"/>
                <a:ext cx="219075" cy="190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32" name="Stroomdiagram: Magnetische schijf 31"/>
            <p:cNvSpPr/>
            <p:nvPr/>
          </p:nvSpPr>
          <p:spPr>
            <a:xfrm>
              <a:off x="6676093" y="2605554"/>
              <a:ext cx="1656184" cy="720080"/>
            </a:xfrm>
            <a:prstGeom prst="flowChartMagneticDisk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/>
                <a:t>Shared </a:t>
              </a:r>
              <a:r>
                <a:rPr lang="nl-NL" dirty="0" err="1" smtClean="0"/>
                <a:t>with</a:t>
              </a:r>
              <a:r>
                <a:rPr lang="nl-NL" dirty="0" smtClean="0"/>
                <a:t> me</a:t>
              </a:r>
              <a:endParaRPr lang="nl-NL" dirty="0"/>
            </a:p>
          </p:txBody>
        </p:sp>
        <p:grpSp>
          <p:nvGrpSpPr>
            <p:cNvPr id="37" name="Groep 36"/>
            <p:cNvGrpSpPr/>
            <p:nvPr/>
          </p:nvGrpSpPr>
          <p:grpSpPr>
            <a:xfrm>
              <a:off x="6965650" y="908720"/>
              <a:ext cx="864096" cy="1368152"/>
              <a:chOff x="6084168" y="692696"/>
              <a:chExt cx="1657850" cy="2016224"/>
            </a:xfrm>
          </p:grpSpPr>
          <p:sp>
            <p:nvSpPr>
              <p:cNvPr id="40" name="Stroomdiagram: Magnetische schijf 39"/>
              <p:cNvSpPr/>
              <p:nvPr/>
            </p:nvSpPr>
            <p:spPr>
              <a:xfrm>
                <a:off x="6084168" y="692696"/>
                <a:ext cx="1656184" cy="720080"/>
              </a:xfrm>
              <a:prstGeom prst="flowChartMagneticDisk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/>
                  <a:t>Werkmap</a:t>
                </a:r>
                <a:endParaRPr lang="nl-NL" sz="1200" dirty="0"/>
              </a:p>
            </p:txBody>
          </p:sp>
          <p:sp>
            <p:nvSpPr>
              <p:cNvPr id="41" name="Stroomdiagram: Magnetische schijf 40"/>
              <p:cNvSpPr/>
              <p:nvPr/>
            </p:nvSpPr>
            <p:spPr>
              <a:xfrm>
                <a:off x="6085834" y="1340768"/>
                <a:ext cx="1656184" cy="720080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/>
                  <a:t>Inleveren</a:t>
                </a:r>
                <a:endParaRPr lang="nl-NL" sz="1200" dirty="0"/>
              </a:p>
            </p:txBody>
          </p:sp>
          <p:sp>
            <p:nvSpPr>
              <p:cNvPr id="43" name="Stroomdiagram: Magnetische schijf 42"/>
              <p:cNvSpPr/>
              <p:nvPr/>
            </p:nvSpPr>
            <p:spPr>
              <a:xfrm>
                <a:off x="6085834" y="1988840"/>
                <a:ext cx="1656184" cy="720080"/>
              </a:xfrm>
              <a:prstGeom prst="flowChartMagneticDisk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/>
                  <a:t>Portfolio</a:t>
                </a:r>
              </a:p>
            </p:txBody>
          </p:sp>
          <p:pic>
            <p:nvPicPr>
              <p:cNvPr id="44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21277" y="1773156"/>
                <a:ext cx="219075" cy="190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7" name="Groep 46"/>
            <p:cNvGrpSpPr/>
            <p:nvPr/>
          </p:nvGrpSpPr>
          <p:grpSpPr>
            <a:xfrm>
              <a:off x="7995654" y="888146"/>
              <a:ext cx="864096" cy="1368152"/>
              <a:chOff x="6084168" y="692696"/>
              <a:chExt cx="1657850" cy="2016224"/>
            </a:xfrm>
          </p:grpSpPr>
          <p:sp>
            <p:nvSpPr>
              <p:cNvPr id="48" name="Stroomdiagram: Magnetische schijf 47"/>
              <p:cNvSpPr/>
              <p:nvPr/>
            </p:nvSpPr>
            <p:spPr>
              <a:xfrm>
                <a:off x="6084168" y="692696"/>
                <a:ext cx="1656184" cy="720080"/>
              </a:xfrm>
              <a:prstGeom prst="flowChartMagneticDisk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/>
                  <a:t>Werkmap</a:t>
                </a:r>
                <a:endParaRPr lang="nl-NL" sz="1200" dirty="0"/>
              </a:p>
            </p:txBody>
          </p:sp>
          <p:sp>
            <p:nvSpPr>
              <p:cNvPr id="49" name="Stroomdiagram: Magnetische schijf 48"/>
              <p:cNvSpPr/>
              <p:nvPr/>
            </p:nvSpPr>
            <p:spPr>
              <a:xfrm>
                <a:off x="6085834" y="1340768"/>
                <a:ext cx="1656184" cy="720080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/>
                  <a:t>Inleveren</a:t>
                </a:r>
                <a:endParaRPr lang="nl-NL" sz="1200" dirty="0"/>
              </a:p>
            </p:txBody>
          </p:sp>
          <p:sp>
            <p:nvSpPr>
              <p:cNvPr id="50" name="Stroomdiagram: Magnetische schijf 49"/>
              <p:cNvSpPr/>
              <p:nvPr/>
            </p:nvSpPr>
            <p:spPr>
              <a:xfrm>
                <a:off x="6085834" y="1988840"/>
                <a:ext cx="1656184" cy="720080"/>
              </a:xfrm>
              <a:prstGeom prst="flowChartMagneticDisk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/>
                  <a:t>Portfolio</a:t>
                </a:r>
              </a:p>
            </p:txBody>
          </p:sp>
          <p:pic>
            <p:nvPicPr>
              <p:cNvPr id="51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21277" y="1773156"/>
                <a:ext cx="219075" cy="190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6" name="Tekstvak 15"/>
            <p:cNvSpPr txBox="1"/>
            <p:nvPr/>
          </p:nvSpPr>
          <p:spPr>
            <a:xfrm>
              <a:off x="5956589" y="763127"/>
              <a:ext cx="6880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Frans</a:t>
              </a:r>
              <a:endPara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2" name="Tekstvak 51"/>
            <p:cNvSpPr txBox="1"/>
            <p:nvPr/>
          </p:nvSpPr>
          <p:spPr>
            <a:xfrm>
              <a:off x="7111769" y="794464"/>
              <a:ext cx="5709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Ned</a:t>
              </a:r>
              <a:endPara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8141773" y="770887"/>
              <a:ext cx="636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Wisk</a:t>
              </a:r>
              <a:endPara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4" name="Groep 53"/>
          <p:cNvGrpSpPr/>
          <p:nvPr/>
        </p:nvGrpSpPr>
        <p:grpSpPr>
          <a:xfrm>
            <a:off x="1835696" y="4016360"/>
            <a:ext cx="1087494" cy="2039466"/>
            <a:chOff x="532178" y="3140968"/>
            <a:chExt cx="1814947" cy="3039003"/>
          </a:xfrm>
        </p:grpSpPr>
        <p:sp>
          <p:nvSpPr>
            <p:cNvPr id="55" name="Afgeronde rechthoek 54"/>
            <p:cNvSpPr/>
            <p:nvPr/>
          </p:nvSpPr>
          <p:spPr>
            <a:xfrm>
              <a:off x="532178" y="3435169"/>
              <a:ext cx="1814947" cy="2744802"/>
            </a:xfrm>
            <a:prstGeom prst="roundRect">
              <a:avLst/>
            </a:prstGeom>
            <a:solidFill>
              <a:schemeClr val="accent1">
                <a:alpha val="1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nl-NL" sz="900" dirty="0" smtClean="0">
                  <a:solidFill>
                    <a:schemeClr val="tx1"/>
                  </a:solidFill>
                </a:rPr>
                <a:t>My Drive</a:t>
              </a:r>
              <a:endParaRPr lang="nl-NL" sz="900" dirty="0">
                <a:solidFill>
                  <a:schemeClr val="tx1"/>
                </a:solidFill>
              </a:endParaRPr>
            </a:p>
          </p:txBody>
        </p:sp>
        <p:sp>
          <p:nvSpPr>
            <p:cNvPr id="56" name="Stroomdiagram: Magnetische schijf 55"/>
            <p:cNvSpPr/>
            <p:nvPr/>
          </p:nvSpPr>
          <p:spPr>
            <a:xfrm>
              <a:off x="609894" y="4019306"/>
              <a:ext cx="1656184" cy="720080"/>
            </a:xfrm>
            <a:prstGeom prst="flowChartMagneticDisk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err="1" smtClean="0"/>
                <a:t>Prive</a:t>
              </a:r>
              <a:endParaRPr lang="nl-NL" sz="900" dirty="0"/>
            </a:p>
          </p:txBody>
        </p:sp>
        <p:sp>
          <p:nvSpPr>
            <p:cNvPr id="57" name="Stroomdiagram: Magnetische schijf 56"/>
            <p:cNvSpPr/>
            <p:nvPr/>
          </p:nvSpPr>
          <p:spPr>
            <a:xfrm>
              <a:off x="609894" y="5180434"/>
              <a:ext cx="1656184" cy="720080"/>
            </a:xfrm>
            <a:prstGeom prst="flowChartMagneticDisk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smtClean="0"/>
                <a:t>Shared </a:t>
              </a:r>
              <a:r>
                <a:rPr lang="nl-NL" sz="900" dirty="0" err="1" smtClean="0"/>
                <a:t>with</a:t>
              </a:r>
              <a:r>
                <a:rPr lang="nl-NL" sz="900" dirty="0" smtClean="0"/>
                <a:t> me</a:t>
              </a:r>
              <a:endParaRPr lang="nl-NL" sz="900" dirty="0"/>
            </a:p>
          </p:txBody>
        </p:sp>
        <p:sp>
          <p:nvSpPr>
            <p:cNvPr id="58" name="Tekstvak 57"/>
            <p:cNvSpPr txBox="1"/>
            <p:nvPr/>
          </p:nvSpPr>
          <p:spPr>
            <a:xfrm>
              <a:off x="683568" y="3140968"/>
              <a:ext cx="1233845" cy="3439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900" dirty="0" smtClean="0"/>
                <a:t>Docent </a:t>
              </a:r>
              <a:r>
                <a:rPr lang="nl-NL" sz="900" dirty="0" err="1" smtClean="0"/>
                <a:t>Ned</a:t>
              </a:r>
              <a:endParaRPr lang="nl-NL" sz="900" dirty="0"/>
            </a:p>
          </p:txBody>
        </p:sp>
      </p:grpSp>
      <p:grpSp>
        <p:nvGrpSpPr>
          <p:cNvPr id="59" name="Groep 58"/>
          <p:cNvGrpSpPr/>
          <p:nvPr/>
        </p:nvGrpSpPr>
        <p:grpSpPr>
          <a:xfrm>
            <a:off x="3563888" y="4646449"/>
            <a:ext cx="1087494" cy="2039466"/>
            <a:chOff x="532178" y="3140968"/>
            <a:chExt cx="1814947" cy="3039003"/>
          </a:xfrm>
        </p:grpSpPr>
        <p:sp>
          <p:nvSpPr>
            <p:cNvPr id="60" name="Afgeronde rechthoek 59"/>
            <p:cNvSpPr/>
            <p:nvPr/>
          </p:nvSpPr>
          <p:spPr>
            <a:xfrm>
              <a:off x="532178" y="3435169"/>
              <a:ext cx="1814947" cy="2744802"/>
            </a:xfrm>
            <a:prstGeom prst="roundRect">
              <a:avLst/>
            </a:prstGeom>
            <a:solidFill>
              <a:schemeClr val="accent1">
                <a:alpha val="1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nl-NL" sz="900" dirty="0" smtClean="0">
                  <a:solidFill>
                    <a:schemeClr val="tx1"/>
                  </a:solidFill>
                </a:rPr>
                <a:t>My Drive</a:t>
              </a:r>
              <a:endParaRPr lang="nl-NL" sz="900" dirty="0">
                <a:solidFill>
                  <a:schemeClr val="tx1"/>
                </a:solidFill>
              </a:endParaRPr>
            </a:p>
          </p:txBody>
        </p:sp>
        <p:sp>
          <p:nvSpPr>
            <p:cNvPr id="61" name="Stroomdiagram: Magnetische schijf 60"/>
            <p:cNvSpPr/>
            <p:nvPr/>
          </p:nvSpPr>
          <p:spPr>
            <a:xfrm>
              <a:off x="609894" y="4019306"/>
              <a:ext cx="1656184" cy="720080"/>
            </a:xfrm>
            <a:prstGeom prst="flowChartMagneticDisk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err="1" smtClean="0"/>
                <a:t>Prive</a:t>
              </a:r>
              <a:endParaRPr lang="nl-NL" sz="900" dirty="0"/>
            </a:p>
          </p:txBody>
        </p:sp>
        <p:sp>
          <p:nvSpPr>
            <p:cNvPr id="62" name="Stroomdiagram: Magnetische schijf 61"/>
            <p:cNvSpPr/>
            <p:nvPr/>
          </p:nvSpPr>
          <p:spPr>
            <a:xfrm>
              <a:off x="609894" y="5180434"/>
              <a:ext cx="1656184" cy="720080"/>
            </a:xfrm>
            <a:prstGeom prst="flowChartMagneticDisk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smtClean="0"/>
                <a:t>Shared </a:t>
              </a:r>
              <a:r>
                <a:rPr lang="nl-NL" sz="900" dirty="0" err="1" smtClean="0"/>
                <a:t>with</a:t>
              </a:r>
              <a:r>
                <a:rPr lang="nl-NL" sz="900" dirty="0" smtClean="0"/>
                <a:t> me</a:t>
              </a:r>
              <a:endParaRPr lang="nl-NL" sz="900" dirty="0"/>
            </a:p>
          </p:txBody>
        </p:sp>
        <p:sp>
          <p:nvSpPr>
            <p:cNvPr id="63" name="Tekstvak 62"/>
            <p:cNvSpPr txBox="1"/>
            <p:nvPr/>
          </p:nvSpPr>
          <p:spPr>
            <a:xfrm>
              <a:off x="683568" y="3140968"/>
              <a:ext cx="1292702" cy="3439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900" dirty="0" smtClean="0"/>
                <a:t>Docent </a:t>
              </a:r>
              <a:r>
                <a:rPr lang="nl-NL" sz="900" dirty="0" err="1" smtClean="0"/>
                <a:t>Wisk</a:t>
              </a:r>
              <a:endParaRPr lang="nl-NL" sz="900" dirty="0"/>
            </a:p>
          </p:txBody>
        </p:sp>
      </p:grpSp>
      <p:grpSp>
        <p:nvGrpSpPr>
          <p:cNvPr id="64" name="Groep 63"/>
          <p:cNvGrpSpPr/>
          <p:nvPr/>
        </p:nvGrpSpPr>
        <p:grpSpPr>
          <a:xfrm>
            <a:off x="5869012" y="3336411"/>
            <a:ext cx="3240360" cy="3422200"/>
            <a:chOff x="5796136" y="-27384"/>
            <a:chExt cx="3240360" cy="3422200"/>
          </a:xfrm>
        </p:grpSpPr>
        <p:sp>
          <p:nvSpPr>
            <p:cNvPr id="65" name="Afgeronde rechthoek 64"/>
            <p:cNvSpPr/>
            <p:nvPr/>
          </p:nvSpPr>
          <p:spPr>
            <a:xfrm>
              <a:off x="5796136" y="289974"/>
              <a:ext cx="3240360" cy="3104842"/>
            </a:xfrm>
            <a:prstGeom prst="roundRect">
              <a:avLst/>
            </a:prstGeom>
            <a:solidFill>
              <a:schemeClr val="accent1">
                <a:alpha val="1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nl-NL" dirty="0" smtClean="0">
                  <a:solidFill>
                    <a:schemeClr val="tx1"/>
                  </a:solidFill>
                </a:rPr>
                <a:t>My Drive</a:t>
              </a:r>
              <a:endParaRPr lang="nl-NL" dirty="0">
                <a:solidFill>
                  <a:schemeClr val="tx1"/>
                </a:solidFill>
              </a:endParaRPr>
            </a:p>
          </p:txBody>
        </p:sp>
        <p:sp>
          <p:nvSpPr>
            <p:cNvPr id="66" name="Tekstvak 65"/>
            <p:cNvSpPr txBox="1"/>
            <p:nvPr/>
          </p:nvSpPr>
          <p:spPr>
            <a:xfrm>
              <a:off x="6069421" y="-27384"/>
              <a:ext cx="1047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Leerling2</a:t>
              </a:r>
              <a:endParaRPr lang="nl-NL" dirty="0"/>
            </a:p>
          </p:txBody>
        </p:sp>
        <p:grpSp>
          <p:nvGrpSpPr>
            <p:cNvPr id="67" name="Groep 66"/>
            <p:cNvGrpSpPr/>
            <p:nvPr/>
          </p:nvGrpSpPr>
          <p:grpSpPr>
            <a:xfrm>
              <a:off x="5868144" y="888146"/>
              <a:ext cx="864096" cy="1368152"/>
              <a:chOff x="6084168" y="692696"/>
              <a:chExt cx="1657850" cy="2016224"/>
            </a:xfrm>
          </p:grpSpPr>
          <p:sp>
            <p:nvSpPr>
              <p:cNvPr id="82" name="Stroomdiagram: Magnetische schijf 81"/>
              <p:cNvSpPr/>
              <p:nvPr/>
            </p:nvSpPr>
            <p:spPr>
              <a:xfrm>
                <a:off x="6084168" y="692696"/>
                <a:ext cx="1656184" cy="720080"/>
              </a:xfrm>
              <a:prstGeom prst="flowChartMagneticDisk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/>
                  <a:t>Werkmap</a:t>
                </a:r>
                <a:endParaRPr lang="nl-NL" sz="1200" dirty="0"/>
              </a:p>
            </p:txBody>
          </p:sp>
          <p:sp>
            <p:nvSpPr>
              <p:cNvPr id="83" name="Stroomdiagram: Magnetische schijf 82"/>
              <p:cNvSpPr/>
              <p:nvPr/>
            </p:nvSpPr>
            <p:spPr>
              <a:xfrm>
                <a:off x="6085834" y="1340768"/>
                <a:ext cx="1656184" cy="720080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/>
                  <a:t>Inleveren</a:t>
                </a:r>
                <a:endParaRPr lang="nl-NL" sz="1200" dirty="0"/>
              </a:p>
            </p:txBody>
          </p:sp>
          <p:sp>
            <p:nvSpPr>
              <p:cNvPr id="84" name="Stroomdiagram: Magnetische schijf 83"/>
              <p:cNvSpPr/>
              <p:nvPr/>
            </p:nvSpPr>
            <p:spPr>
              <a:xfrm>
                <a:off x="6085834" y="1988840"/>
                <a:ext cx="1656184" cy="720080"/>
              </a:xfrm>
              <a:prstGeom prst="flowChartMagneticDisk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/>
                  <a:t>Portfolio</a:t>
                </a:r>
              </a:p>
            </p:txBody>
          </p:sp>
          <p:pic>
            <p:nvPicPr>
              <p:cNvPr id="85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21277" y="1773156"/>
                <a:ext cx="219075" cy="190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8" name="Stroomdiagram: Magnetische schijf 67"/>
            <p:cNvSpPr/>
            <p:nvPr/>
          </p:nvSpPr>
          <p:spPr>
            <a:xfrm>
              <a:off x="6676093" y="2605554"/>
              <a:ext cx="1656184" cy="720080"/>
            </a:xfrm>
            <a:prstGeom prst="flowChartMagneticDisk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/>
                <a:t>Shared </a:t>
              </a:r>
              <a:r>
                <a:rPr lang="nl-NL" dirty="0" err="1" smtClean="0"/>
                <a:t>with</a:t>
              </a:r>
              <a:r>
                <a:rPr lang="nl-NL" dirty="0" smtClean="0"/>
                <a:t> me</a:t>
              </a:r>
              <a:endParaRPr lang="nl-NL" dirty="0"/>
            </a:p>
          </p:txBody>
        </p:sp>
        <p:grpSp>
          <p:nvGrpSpPr>
            <p:cNvPr id="69" name="Groep 68"/>
            <p:cNvGrpSpPr/>
            <p:nvPr/>
          </p:nvGrpSpPr>
          <p:grpSpPr>
            <a:xfrm>
              <a:off x="6965650" y="908720"/>
              <a:ext cx="864096" cy="1368152"/>
              <a:chOff x="6084168" y="692696"/>
              <a:chExt cx="1657850" cy="2016224"/>
            </a:xfrm>
          </p:grpSpPr>
          <p:sp>
            <p:nvSpPr>
              <p:cNvPr id="78" name="Stroomdiagram: Magnetische schijf 77"/>
              <p:cNvSpPr/>
              <p:nvPr/>
            </p:nvSpPr>
            <p:spPr>
              <a:xfrm>
                <a:off x="6084168" y="692696"/>
                <a:ext cx="1656184" cy="720080"/>
              </a:xfrm>
              <a:prstGeom prst="flowChartMagneticDisk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/>
                  <a:t>Werkmap</a:t>
                </a:r>
                <a:endParaRPr lang="nl-NL" sz="1200" dirty="0"/>
              </a:p>
            </p:txBody>
          </p:sp>
          <p:sp>
            <p:nvSpPr>
              <p:cNvPr id="79" name="Stroomdiagram: Magnetische schijf 78"/>
              <p:cNvSpPr/>
              <p:nvPr/>
            </p:nvSpPr>
            <p:spPr>
              <a:xfrm>
                <a:off x="6085834" y="1340768"/>
                <a:ext cx="1656184" cy="720080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/>
                  <a:t>Inleveren</a:t>
                </a:r>
                <a:endParaRPr lang="nl-NL" sz="1200" dirty="0"/>
              </a:p>
            </p:txBody>
          </p:sp>
          <p:sp>
            <p:nvSpPr>
              <p:cNvPr id="80" name="Stroomdiagram: Magnetische schijf 79"/>
              <p:cNvSpPr/>
              <p:nvPr/>
            </p:nvSpPr>
            <p:spPr>
              <a:xfrm>
                <a:off x="6085834" y="1988840"/>
                <a:ext cx="1656184" cy="720080"/>
              </a:xfrm>
              <a:prstGeom prst="flowChartMagneticDisk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/>
                  <a:t>Portfolio</a:t>
                </a:r>
              </a:p>
            </p:txBody>
          </p:sp>
          <p:pic>
            <p:nvPicPr>
              <p:cNvPr id="81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21277" y="1773156"/>
                <a:ext cx="219075" cy="190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0" name="Groep 69"/>
            <p:cNvGrpSpPr/>
            <p:nvPr/>
          </p:nvGrpSpPr>
          <p:grpSpPr>
            <a:xfrm>
              <a:off x="7995654" y="888146"/>
              <a:ext cx="864096" cy="1368152"/>
              <a:chOff x="6084168" y="692696"/>
              <a:chExt cx="1657850" cy="2016224"/>
            </a:xfrm>
          </p:grpSpPr>
          <p:sp>
            <p:nvSpPr>
              <p:cNvPr id="74" name="Stroomdiagram: Magnetische schijf 73"/>
              <p:cNvSpPr/>
              <p:nvPr/>
            </p:nvSpPr>
            <p:spPr>
              <a:xfrm>
                <a:off x="6084168" y="692696"/>
                <a:ext cx="1656184" cy="720080"/>
              </a:xfrm>
              <a:prstGeom prst="flowChartMagneticDisk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/>
                  <a:t>Werkmap</a:t>
                </a:r>
                <a:endParaRPr lang="nl-NL" sz="1200" dirty="0"/>
              </a:p>
            </p:txBody>
          </p:sp>
          <p:sp>
            <p:nvSpPr>
              <p:cNvPr id="75" name="Stroomdiagram: Magnetische schijf 74"/>
              <p:cNvSpPr/>
              <p:nvPr/>
            </p:nvSpPr>
            <p:spPr>
              <a:xfrm>
                <a:off x="6085834" y="1340768"/>
                <a:ext cx="1656184" cy="720080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/>
                  <a:t>Inleveren</a:t>
                </a:r>
                <a:endParaRPr lang="nl-NL" sz="1200" dirty="0"/>
              </a:p>
            </p:txBody>
          </p:sp>
          <p:sp>
            <p:nvSpPr>
              <p:cNvPr id="76" name="Stroomdiagram: Magnetische schijf 75"/>
              <p:cNvSpPr/>
              <p:nvPr/>
            </p:nvSpPr>
            <p:spPr>
              <a:xfrm>
                <a:off x="6085834" y="1988840"/>
                <a:ext cx="1656184" cy="720080"/>
              </a:xfrm>
              <a:prstGeom prst="flowChartMagneticDisk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/>
                  <a:t>Portfolio</a:t>
                </a:r>
              </a:p>
            </p:txBody>
          </p:sp>
          <p:pic>
            <p:nvPicPr>
              <p:cNvPr id="77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21277" y="1773156"/>
                <a:ext cx="219075" cy="190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71" name="Tekstvak 70"/>
            <p:cNvSpPr txBox="1"/>
            <p:nvPr/>
          </p:nvSpPr>
          <p:spPr>
            <a:xfrm>
              <a:off x="5956589" y="763127"/>
              <a:ext cx="6880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Frans</a:t>
              </a:r>
              <a:endPara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" name="Tekstvak 71"/>
            <p:cNvSpPr txBox="1"/>
            <p:nvPr/>
          </p:nvSpPr>
          <p:spPr>
            <a:xfrm>
              <a:off x="7111769" y="794464"/>
              <a:ext cx="5709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Ned</a:t>
              </a:r>
              <a:endPara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" name="Tekstvak 72"/>
            <p:cNvSpPr txBox="1"/>
            <p:nvPr/>
          </p:nvSpPr>
          <p:spPr>
            <a:xfrm>
              <a:off x="8141773" y="770887"/>
              <a:ext cx="636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Wisk</a:t>
              </a:r>
              <a:endPara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561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/>
          <p:cNvGrpSpPr/>
          <p:nvPr/>
        </p:nvGrpSpPr>
        <p:grpSpPr>
          <a:xfrm>
            <a:off x="323031" y="3394816"/>
            <a:ext cx="1087494" cy="2039466"/>
            <a:chOff x="532178" y="3140968"/>
            <a:chExt cx="1814947" cy="3039003"/>
          </a:xfrm>
        </p:grpSpPr>
        <p:sp>
          <p:nvSpPr>
            <p:cNvPr id="26" name="Afgeronde rechthoek 25"/>
            <p:cNvSpPr/>
            <p:nvPr/>
          </p:nvSpPr>
          <p:spPr>
            <a:xfrm>
              <a:off x="532178" y="3435169"/>
              <a:ext cx="1814947" cy="2744802"/>
            </a:xfrm>
            <a:prstGeom prst="roundRect">
              <a:avLst/>
            </a:prstGeom>
            <a:solidFill>
              <a:schemeClr val="accent1">
                <a:alpha val="1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nl-NL" sz="900" dirty="0" smtClean="0">
                  <a:solidFill>
                    <a:schemeClr val="tx1"/>
                  </a:solidFill>
                </a:rPr>
                <a:t>My Drive</a:t>
              </a:r>
              <a:endParaRPr lang="nl-NL" sz="900" dirty="0">
                <a:solidFill>
                  <a:schemeClr val="tx1"/>
                </a:solidFill>
              </a:endParaRPr>
            </a:p>
          </p:txBody>
        </p:sp>
        <p:sp>
          <p:nvSpPr>
            <p:cNvPr id="20" name="Stroomdiagram: Magnetische schijf 19"/>
            <p:cNvSpPr/>
            <p:nvPr/>
          </p:nvSpPr>
          <p:spPr>
            <a:xfrm>
              <a:off x="609894" y="4019306"/>
              <a:ext cx="1656184" cy="720080"/>
            </a:xfrm>
            <a:prstGeom prst="flowChartMagneticDisk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err="1" smtClean="0"/>
                <a:t>Prive</a:t>
              </a:r>
              <a:endParaRPr lang="nl-NL" sz="900" dirty="0"/>
            </a:p>
          </p:txBody>
        </p:sp>
        <p:sp>
          <p:nvSpPr>
            <p:cNvPr id="21" name="Stroomdiagram: Magnetische schijf 20"/>
            <p:cNvSpPr/>
            <p:nvPr/>
          </p:nvSpPr>
          <p:spPr>
            <a:xfrm>
              <a:off x="609894" y="5180434"/>
              <a:ext cx="1656184" cy="720080"/>
            </a:xfrm>
            <a:prstGeom prst="flowChartMagneticDisk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smtClean="0"/>
                <a:t>Shared </a:t>
              </a:r>
              <a:r>
                <a:rPr lang="nl-NL" sz="900" dirty="0" err="1" smtClean="0"/>
                <a:t>with</a:t>
              </a:r>
              <a:r>
                <a:rPr lang="nl-NL" sz="900" dirty="0" smtClean="0"/>
                <a:t> me</a:t>
              </a:r>
              <a:endParaRPr lang="nl-NL" sz="900" dirty="0"/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683568" y="3140968"/>
              <a:ext cx="1335506" cy="3439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900" dirty="0" smtClean="0"/>
                <a:t>Docent Frans</a:t>
              </a:r>
              <a:endParaRPr lang="nl-NL" sz="900" dirty="0"/>
            </a:p>
          </p:txBody>
        </p:sp>
      </p:grpSp>
      <p:grpSp>
        <p:nvGrpSpPr>
          <p:cNvPr id="8" name="Groep 7"/>
          <p:cNvGrpSpPr/>
          <p:nvPr/>
        </p:nvGrpSpPr>
        <p:grpSpPr>
          <a:xfrm>
            <a:off x="2535151" y="341948"/>
            <a:ext cx="1814947" cy="2744802"/>
            <a:chOff x="2535151" y="341948"/>
            <a:chExt cx="1814947" cy="2744802"/>
          </a:xfrm>
        </p:grpSpPr>
        <p:sp>
          <p:nvSpPr>
            <p:cNvPr id="36" name="Afgeronde rechthoek 35"/>
            <p:cNvSpPr/>
            <p:nvPr/>
          </p:nvSpPr>
          <p:spPr>
            <a:xfrm>
              <a:off x="2535151" y="341948"/>
              <a:ext cx="1814947" cy="2744802"/>
            </a:xfrm>
            <a:prstGeom prst="roundRect">
              <a:avLst/>
            </a:prstGeom>
            <a:solidFill>
              <a:schemeClr val="accent1">
                <a:alpha val="1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nl-NL" dirty="0" smtClean="0">
                  <a:solidFill>
                    <a:schemeClr val="tx1"/>
                  </a:solidFill>
                </a:rPr>
                <a:t>My Drive</a:t>
              </a:r>
              <a:endParaRPr lang="nl-NL" dirty="0">
                <a:solidFill>
                  <a:schemeClr val="tx1"/>
                </a:solidFill>
              </a:endParaRPr>
            </a:p>
          </p:txBody>
        </p:sp>
        <p:sp>
          <p:nvSpPr>
            <p:cNvPr id="38" name="Stroomdiagram: Magnetische schijf 37"/>
            <p:cNvSpPr/>
            <p:nvPr/>
          </p:nvSpPr>
          <p:spPr>
            <a:xfrm>
              <a:off x="2614532" y="908720"/>
              <a:ext cx="1656184" cy="720080"/>
            </a:xfrm>
            <a:prstGeom prst="flowChartMagneticDisk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/>
                <a:t>AC klas H2A</a:t>
              </a:r>
              <a:endParaRPr lang="nl-NL" dirty="0"/>
            </a:p>
          </p:txBody>
        </p:sp>
      </p:grpSp>
      <p:sp>
        <p:nvSpPr>
          <p:cNvPr id="39" name="Tekstvak 38"/>
          <p:cNvSpPr txBox="1"/>
          <p:nvPr/>
        </p:nvSpPr>
        <p:spPr>
          <a:xfrm>
            <a:off x="2686541" y="47747"/>
            <a:ext cx="1253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ICT/mentor</a:t>
            </a:r>
            <a:endParaRPr lang="nl-NL" dirty="0"/>
          </a:p>
        </p:txBody>
      </p:sp>
      <p:grpSp>
        <p:nvGrpSpPr>
          <p:cNvPr id="18" name="Groep 17"/>
          <p:cNvGrpSpPr/>
          <p:nvPr/>
        </p:nvGrpSpPr>
        <p:grpSpPr>
          <a:xfrm>
            <a:off x="5796136" y="-27384"/>
            <a:ext cx="3240360" cy="3422200"/>
            <a:chOff x="5796136" y="-27384"/>
            <a:chExt cx="3240360" cy="3422200"/>
          </a:xfrm>
        </p:grpSpPr>
        <p:sp>
          <p:nvSpPr>
            <p:cNvPr id="3" name="Afgeronde rechthoek 2"/>
            <p:cNvSpPr/>
            <p:nvPr/>
          </p:nvSpPr>
          <p:spPr>
            <a:xfrm>
              <a:off x="5796136" y="289974"/>
              <a:ext cx="3240360" cy="3104842"/>
            </a:xfrm>
            <a:prstGeom prst="roundRect">
              <a:avLst/>
            </a:prstGeom>
            <a:solidFill>
              <a:schemeClr val="accent1">
                <a:alpha val="1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nl-NL" dirty="0" smtClean="0">
                  <a:solidFill>
                    <a:schemeClr val="tx1"/>
                  </a:solidFill>
                </a:rPr>
                <a:t>My Drive</a:t>
              </a:r>
              <a:endParaRPr lang="nl-NL" dirty="0">
                <a:solidFill>
                  <a:schemeClr val="tx1"/>
                </a:solidFill>
              </a:endParaRPr>
            </a:p>
          </p:txBody>
        </p:sp>
        <p:sp>
          <p:nvSpPr>
            <p:cNvPr id="7" name="Tekstvak 6"/>
            <p:cNvSpPr txBox="1"/>
            <p:nvPr/>
          </p:nvSpPr>
          <p:spPr>
            <a:xfrm>
              <a:off x="6069421" y="-27384"/>
              <a:ext cx="1047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Leerling1</a:t>
              </a:r>
              <a:endParaRPr lang="nl-NL" dirty="0"/>
            </a:p>
          </p:txBody>
        </p:sp>
        <p:grpSp>
          <p:nvGrpSpPr>
            <p:cNvPr id="15" name="Groep 14"/>
            <p:cNvGrpSpPr/>
            <p:nvPr/>
          </p:nvGrpSpPr>
          <p:grpSpPr>
            <a:xfrm>
              <a:off x="5869014" y="1327909"/>
              <a:ext cx="863228" cy="488626"/>
              <a:chOff x="6085834" y="1340768"/>
              <a:chExt cx="1656184" cy="720080"/>
            </a:xfrm>
          </p:grpSpPr>
          <p:sp>
            <p:nvSpPr>
              <p:cNvPr id="5" name="Stroomdiagram: Magnetische schijf 4"/>
              <p:cNvSpPr/>
              <p:nvPr/>
            </p:nvSpPr>
            <p:spPr>
              <a:xfrm>
                <a:off x="6085834" y="1340768"/>
                <a:ext cx="1656184" cy="720080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/>
                  <a:t>Inleveren</a:t>
                </a:r>
                <a:endParaRPr lang="nl-NL" sz="1200" dirty="0"/>
              </a:p>
            </p:txBody>
          </p:sp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21277" y="1773156"/>
                <a:ext cx="219075" cy="190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32" name="Stroomdiagram: Magnetische schijf 31"/>
            <p:cNvSpPr/>
            <p:nvPr/>
          </p:nvSpPr>
          <p:spPr>
            <a:xfrm>
              <a:off x="6676093" y="2605554"/>
              <a:ext cx="1656184" cy="720080"/>
            </a:xfrm>
            <a:prstGeom prst="flowChartMagneticDisk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/>
                <a:t>Shared </a:t>
              </a:r>
              <a:r>
                <a:rPr lang="nl-NL" dirty="0" err="1" smtClean="0"/>
                <a:t>with</a:t>
              </a:r>
              <a:r>
                <a:rPr lang="nl-NL" dirty="0" smtClean="0"/>
                <a:t> me</a:t>
              </a:r>
              <a:endParaRPr lang="nl-NL" dirty="0"/>
            </a:p>
          </p:txBody>
        </p:sp>
        <p:grpSp>
          <p:nvGrpSpPr>
            <p:cNvPr id="37" name="Groep 36"/>
            <p:cNvGrpSpPr/>
            <p:nvPr/>
          </p:nvGrpSpPr>
          <p:grpSpPr>
            <a:xfrm>
              <a:off x="6954914" y="711240"/>
              <a:ext cx="874832" cy="1809945"/>
              <a:chOff x="6063570" y="401673"/>
              <a:chExt cx="1678448" cy="2667287"/>
            </a:xfrm>
          </p:grpSpPr>
          <p:sp>
            <p:nvSpPr>
              <p:cNvPr id="40" name="Stroomdiagram: Magnetische schijf 39"/>
              <p:cNvSpPr/>
              <p:nvPr/>
            </p:nvSpPr>
            <p:spPr>
              <a:xfrm>
                <a:off x="6063570" y="401673"/>
                <a:ext cx="1656185" cy="720080"/>
              </a:xfrm>
              <a:prstGeom prst="flowChartMagneticDisk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/>
                  <a:t>Werkmap</a:t>
                </a:r>
                <a:endParaRPr lang="nl-NL" sz="1200" dirty="0"/>
              </a:p>
            </p:txBody>
          </p:sp>
          <p:sp>
            <p:nvSpPr>
              <p:cNvPr id="41" name="Stroomdiagram: Magnetische schijf 40"/>
              <p:cNvSpPr/>
              <p:nvPr/>
            </p:nvSpPr>
            <p:spPr>
              <a:xfrm>
                <a:off x="6085834" y="1340768"/>
                <a:ext cx="1656184" cy="720080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/>
                  <a:t>Inleveren</a:t>
                </a:r>
                <a:endParaRPr lang="nl-NL" sz="1200" dirty="0"/>
              </a:p>
            </p:txBody>
          </p:sp>
          <p:sp>
            <p:nvSpPr>
              <p:cNvPr id="43" name="Stroomdiagram: Magnetische schijf 42"/>
              <p:cNvSpPr/>
              <p:nvPr/>
            </p:nvSpPr>
            <p:spPr>
              <a:xfrm>
                <a:off x="6085833" y="2348880"/>
                <a:ext cx="1656185" cy="720080"/>
              </a:xfrm>
              <a:prstGeom prst="flowChartMagneticDisk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/>
                  <a:t>Portfolio</a:t>
                </a:r>
              </a:p>
            </p:txBody>
          </p:sp>
          <p:pic>
            <p:nvPicPr>
              <p:cNvPr id="44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21277" y="1773156"/>
                <a:ext cx="219075" cy="190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7" name="Groep 46"/>
            <p:cNvGrpSpPr/>
            <p:nvPr/>
          </p:nvGrpSpPr>
          <p:grpSpPr>
            <a:xfrm>
              <a:off x="7996524" y="1327909"/>
              <a:ext cx="863228" cy="488626"/>
              <a:chOff x="6085834" y="1340768"/>
              <a:chExt cx="1656184" cy="720080"/>
            </a:xfrm>
          </p:grpSpPr>
          <p:sp>
            <p:nvSpPr>
              <p:cNvPr id="49" name="Stroomdiagram: Magnetische schijf 48"/>
              <p:cNvSpPr/>
              <p:nvPr/>
            </p:nvSpPr>
            <p:spPr>
              <a:xfrm>
                <a:off x="6085834" y="1340768"/>
                <a:ext cx="1656184" cy="720080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/>
                  <a:t>Inleveren</a:t>
                </a:r>
                <a:endParaRPr lang="nl-NL" sz="1200" dirty="0"/>
              </a:p>
            </p:txBody>
          </p:sp>
          <p:pic>
            <p:nvPicPr>
              <p:cNvPr id="51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21277" y="1773156"/>
                <a:ext cx="219075" cy="190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6" name="Tekstvak 15"/>
            <p:cNvSpPr txBox="1"/>
            <p:nvPr/>
          </p:nvSpPr>
          <p:spPr>
            <a:xfrm>
              <a:off x="5969898" y="1202890"/>
              <a:ext cx="6880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Frans</a:t>
              </a:r>
              <a:endPara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2" name="Tekstvak 51"/>
            <p:cNvSpPr txBox="1"/>
            <p:nvPr/>
          </p:nvSpPr>
          <p:spPr>
            <a:xfrm>
              <a:off x="7110497" y="1251983"/>
              <a:ext cx="5709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Ned</a:t>
              </a:r>
              <a:endPara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8141773" y="1223610"/>
              <a:ext cx="636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Wisk</a:t>
              </a:r>
              <a:endPara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4" name="Groep 53"/>
          <p:cNvGrpSpPr/>
          <p:nvPr/>
        </p:nvGrpSpPr>
        <p:grpSpPr>
          <a:xfrm>
            <a:off x="1835696" y="4016360"/>
            <a:ext cx="1087494" cy="2039466"/>
            <a:chOff x="532178" y="3140968"/>
            <a:chExt cx="1814947" cy="3039003"/>
          </a:xfrm>
        </p:grpSpPr>
        <p:sp>
          <p:nvSpPr>
            <p:cNvPr id="55" name="Afgeronde rechthoek 54"/>
            <p:cNvSpPr/>
            <p:nvPr/>
          </p:nvSpPr>
          <p:spPr>
            <a:xfrm>
              <a:off x="532178" y="3435169"/>
              <a:ext cx="1814947" cy="2744802"/>
            </a:xfrm>
            <a:prstGeom prst="roundRect">
              <a:avLst/>
            </a:prstGeom>
            <a:solidFill>
              <a:schemeClr val="accent1">
                <a:alpha val="1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nl-NL" sz="900" dirty="0" smtClean="0">
                  <a:solidFill>
                    <a:schemeClr val="tx1"/>
                  </a:solidFill>
                </a:rPr>
                <a:t>My Drive</a:t>
              </a:r>
              <a:endParaRPr lang="nl-NL" sz="900" dirty="0">
                <a:solidFill>
                  <a:schemeClr val="tx1"/>
                </a:solidFill>
              </a:endParaRPr>
            </a:p>
          </p:txBody>
        </p:sp>
        <p:sp>
          <p:nvSpPr>
            <p:cNvPr id="56" name="Stroomdiagram: Magnetische schijf 55"/>
            <p:cNvSpPr/>
            <p:nvPr/>
          </p:nvSpPr>
          <p:spPr>
            <a:xfrm>
              <a:off x="609894" y="4019306"/>
              <a:ext cx="1656184" cy="720080"/>
            </a:xfrm>
            <a:prstGeom prst="flowChartMagneticDisk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err="1" smtClean="0"/>
                <a:t>Prive</a:t>
              </a:r>
              <a:endParaRPr lang="nl-NL" sz="900" dirty="0"/>
            </a:p>
          </p:txBody>
        </p:sp>
        <p:sp>
          <p:nvSpPr>
            <p:cNvPr id="57" name="Stroomdiagram: Magnetische schijf 56"/>
            <p:cNvSpPr/>
            <p:nvPr/>
          </p:nvSpPr>
          <p:spPr>
            <a:xfrm>
              <a:off x="609894" y="5180434"/>
              <a:ext cx="1656184" cy="720080"/>
            </a:xfrm>
            <a:prstGeom prst="flowChartMagneticDisk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smtClean="0"/>
                <a:t>Shared </a:t>
              </a:r>
              <a:r>
                <a:rPr lang="nl-NL" sz="900" dirty="0" err="1" smtClean="0"/>
                <a:t>with</a:t>
              </a:r>
              <a:r>
                <a:rPr lang="nl-NL" sz="900" dirty="0" smtClean="0"/>
                <a:t> me</a:t>
              </a:r>
              <a:endParaRPr lang="nl-NL" sz="900" dirty="0"/>
            </a:p>
          </p:txBody>
        </p:sp>
        <p:sp>
          <p:nvSpPr>
            <p:cNvPr id="58" name="Tekstvak 57"/>
            <p:cNvSpPr txBox="1"/>
            <p:nvPr/>
          </p:nvSpPr>
          <p:spPr>
            <a:xfrm>
              <a:off x="683568" y="3140968"/>
              <a:ext cx="1233845" cy="3439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900" dirty="0" smtClean="0"/>
                <a:t>Docent </a:t>
              </a:r>
              <a:r>
                <a:rPr lang="nl-NL" sz="900" dirty="0" err="1" smtClean="0"/>
                <a:t>Ned</a:t>
              </a:r>
              <a:endParaRPr lang="nl-NL" sz="900" dirty="0"/>
            </a:p>
          </p:txBody>
        </p:sp>
      </p:grpSp>
      <p:grpSp>
        <p:nvGrpSpPr>
          <p:cNvPr id="59" name="Groep 58"/>
          <p:cNvGrpSpPr/>
          <p:nvPr/>
        </p:nvGrpSpPr>
        <p:grpSpPr>
          <a:xfrm>
            <a:off x="3563888" y="4646449"/>
            <a:ext cx="1087494" cy="2039466"/>
            <a:chOff x="532178" y="3140968"/>
            <a:chExt cx="1814947" cy="3039003"/>
          </a:xfrm>
        </p:grpSpPr>
        <p:sp>
          <p:nvSpPr>
            <p:cNvPr id="60" name="Afgeronde rechthoek 59"/>
            <p:cNvSpPr/>
            <p:nvPr/>
          </p:nvSpPr>
          <p:spPr>
            <a:xfrm>
              <a:off x="532178" y="3435169"/>
              <a:ext cx="1814947" cy="2744802"/>
            </a:xfrm>
            <a:prstGeom prst="roundRect">
              <a:avLst/>
            </a:prstGeom>
            <a:solidFill>
              <a:schemeClr val="accent1">
                <a:alpha val="1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nl-NL" sz="900" dirty="0" smtClean="0">
                  <a:solidFill>
                    <a:schemeClr val="tx1"/>
                  </a:solidFill>
                </a:rPr>
                <a:t>My Drive</a:t>
              </a:r>
              <a:endParaRPr lang="nl-NL" sz="900" dirty="0">
                <a:solidFill>
                  <a:schemeClr val="tx1"/>
                </a:solidFill>
              </a:endParaRPr>
            </a:p>
          </p:txBody>
        </p:sp>
        <p:sp>
          <p:nvSpPr>
            <p:cNvPr id="61" name="Stroomdiagram: Magnetische schijf 60"/>
            <p:cNvSpPr/>
            <p:nvPr/>
          </p:nvSpPr>
          <p:spPr>
            <a:xfrm>
              <a:off x="609894" y="4019306"/>
              <a:ext cx="1656184" cy="720080"/>
            </a:xfrm>
            <a:prstGeom prst="flowChartMagneticDisk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err="1" smtClean="0"/>
                <a:t>Prive</a:t>
              </a:r>
              <a:endParaRPr lang="nl-NL" sz="900" dirty="0"/>
            </a:p>
          </p:txBody>
        </p:sp>
        <p:sp>
          <p:nvSpPr>
            <p:cNvPr id="62" name="Stroomdiagram: Magnetische schijf 61"/>
            <p:cNvSpPr/>
            <p:nvPr/>
          </p:nvSpPr>
          <p:spPr>
            <a:xfrm>
              <a:off x="609894" y="5180434"/>
              <a:ext cx="1656184" cy="720080"/>
            </a:xfrm>
            <a:prstGeom prst="flowChartMagneticDisk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smtClean="0"/>
                <a:t>Shared </a:t>
              </a:r>
              <a:r>
                <a:rPr lang="nl-NL" sz="900" dirty="0" err="1" smtClean="0"/>
                <a:t>with</a:t>
              </a:r>
              <a:r>
                <a:rPr lang="nl-NL" sz="900" dirty="0" smtClean="0"/>
                <a:t> me</a:t>
              </a:r>
              <a:endParaRPr lang="nl-NL" sz="900" dirty="0"/>
            </a:p>
          </p:txBody>
        </p:sp>
        <p:sp>
          <p:nvSpPr>
            <p:cNvPr id="63" name="Tekstvak 62"/>
            <p:cNvSpPr txBox="1"/>
            <p:nvPr/>
          </p:nvSpPr>
          <p:spPr>
            <a:xfrm>
              <a:off x="683568" y="3140968"/>
              <a:ext cx="1292702" cy="3439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900" dirty="0" smtClean="0"/>
                <a:t>Docent </a:t>
              </a:r>
              <a:r>
                <a:rPr lang="nl-NL" sz="900" dirty="0" err="1" smtClean="0"/>
                <a:t>Wisk</a:t>
              </a:r>
              <a:endParaRPr lang="nl-NL" sz="900" dirty="0"/>
            </a:p>
          </p:txBody>
        </p:sp>
      </p:grpSp>
      <p:grpSp>
        <p:nvGrpSpPr>
          <p:cNvPr id="64" name="Groep 63"/>
          <p:cNvGrpSpPr/>
          <p:nvPr/>
        </p:nvGrpSpPr>
        <p:grpSpPr>
          <a:xfrm>
            <a:off x="5869012" y="3336411"/>
            <a:ext cx="3240360" cy="3422200"/>
            <a:chOff x="5796136" y="-27384"/>
            <a:chExt cx="3240360" cy="3422200"/>
          </a:xfrm>
        </p:grpSpPr>
        <p:sp>
          <p:nvSpPr>
            <p:cNvPr id="65" name="Afgeronde rechthoek 64"/>
            <p:cNvSpPr/>
            <p:nvPr/>
          </p:nvSpPr>
          <p:spPr>
            <a:xfrm>
              <a:off x="5796136" y="289974"/>
              <a:ext cx="3240360" cy="3104842"/>
            </a:xfrm>
            <a:prstGeom prst="roundRect">
              <a:avLst/>
            </a:prstGeom>
            <a:solidFill>
              <a:schemeClr val="accent1">
                <a:alpha val="1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nl-NL" dirty="0" smtClean="0">
                  <a:solidFill>
                    <a:schemeClr val="tx1"/>
                  </a:solidFill>
                </a:rPr>
                <a:t>My Drive</a:t>
              </a:r>
              <a:endParaRPr lang="nl-NL" dirty="0">
                <a:solidFill>
                  <a:schemeClr val="tx1"/>
                </a:solidFill>
              </a:endParaRPr>
            </a:p>
          </p:txBody>
        </p:sp>
        <p:sp>
          <p:nvSpPr>
            <p:cNvPr id="66" name="Tekstvak 65"/>
            <p:cNvSpPr txBox="1"/>
            <p:nvPr/>
          </p:nvSpPr>
          <p:spPr>
            <a:xfrm>
              <a:off x="6069421" y="-27384"/>
              <a:ext cx="1047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Leerling2</a:t>
              </a:r>
              <a:endParaRPr lang="nl-NL" dirty="0"/>
            </a:p>
          </p:txBody>
        </p:sp>
        <p:grpSp>
          <p:nvGrpSpPr>
            <p:cNvPr id="67" name="Groep 66"/>
            <p:cNvGrpSpPr/>
            <p:nvPr/>
          </p:nvGrpSpPr>
          <p:grpSpPr>
            <a:xfrm>
              <a:off x="5868144" y="888146"/>
              <a:ext cx="864096" cy="1368152"/>
              <a:chOff x="6084168" y="692696"/>
              <a:chExt cx="1657850" cy="2016224"/>
            </a:xfrm>
          </p:grpSpPr>
          <p:sp>
            <p:nvSpPr>
              <p:cNvPr id="82" name="Stroomdiagram: Magnetische schijf 81"/>
              <p:cNvSpPr/>
              <p:nvPr/>
            </p:nvSpPr>
            <p:spPr>
              <a:xfrm>
                <a:off x="6084168" y="692696"/>
                <a:ext cx="1656184" cy="720080"/>
              </a:xfrm>
              <a:prstGeom prst="flowChartMagneticDisk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/>
                  <a:t>Werkmap</a:t>
                </a:r>
                <a:endParaRPr lang="nl-NL" sz="1200" dirty="0"/>
              </a:p>
            </p:txBody>
          </p:sp>
          <p:sp>
            <p:nvSpPr>
              <p:cNvPr id="83" name="Stroomdiagram: Magnetische schijf 82"/>
              <p:cNvSpPr/>
              <p:nvPr/>
            </p:nvSpPr>
            <p:spPr>
              <a:xfrm>
                <a:off x="6085834" y="1340768"/>
                <a:ext cx="1656184" cy="720080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/>
                  <a:t>Inleveren</a:t>
                </a:r>
                <a:endParaRPr lang="nl-NL" sz="1200" dirty="0"/>
              </a:p>
            </p:txBody>
          </p:sp>
          <p:sp>
            <p:nvSpPr>
              <p:cNvPr id="84" name="Stroomdiagram: Magnetische schijf 83"/>
              <p:cNvSpPr/>
              <p:nvPr/>
            </p:nvSpPr>
            <p:spPr>
              <a:xfrm>
                <a:off x="6085834" y="1988840"/>
                <a:ext cx="1656184" cy="720080"/>
              </a:xfrm>
              <a:prstGeom prst="flowChartMagneticDisk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/>
                  <a:t>Portfolio</a:t>
                </a:r>
              </a:p>
            </p:txBody>
          </p:sp>
          <p:pic>
            <p:nvPicPr>
              <p:cNvPr id="85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21277" y="1773156"/>
                <a:ext cx="219075" cy="190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8" name="Stroomdiagram: Magnetische schijf 67"/>
            <p:cNvSpPr/>
            <p:nvPr/>
          </p:nvSpPr>
          <p:spPr>
            <a:xfrm>
              <a:off x="6676093" y="2605554"/>
              <a:ext cx="1656184" cy="720080"/>
            </a:xfrm>
            <a:prstGeom prst="flowChartMagneticDisk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/>
                <a:t>Shared </a:t>
              </a:r>
              <a:r>
                <a:rPr lang="nl-NL" dirty="0" err="1" smtClean="0"/>
                <a:t>with</a:t>
              </a:r>
              <a:r>
                <a:rPr lang="nl-NL" dirty="0" smtClean="0"/>
                <a:t> me</a:t>
              </a:r>
              <a:endParaRPr lang="nl-NL" dirty="0"/>
            </a:p>
          </p:txBody>
        </p:sp>
        <p:grpSp>
          <p:nvGrpSpPr>
            <p:cNvPr id="69" name="Groep 68"/>
            <p:cNvGrpSpPr/>
            <p:nvPr/>
          </p:nvGrpSpPr>
          <p:grpSpPr>
            <a:xfrm>
              <a:off x="6965650" y="908720"/>
              <a:ext cx="864096" cy="1368152"/>
              <a:chOff x="6084168" y="692696"/>
              <a:chExt cx="1657850" cy="2016224"/>
            </a:xfrm>
          </p:grpSpPr>
          <p:sp>
            <p:nvSpPr>
              <p:cNvPr id="78" name="Stroomdiagram: Magnetische schijf 77"/>
              <p:cNvSpPr/>
              <p:nvPr/>
            </p:nvSpPr>
            <p:spPr>
              <a:xfrm>
                <a:off x="6084168" y="692696"/>
                <a:ext cx="1656184" cy="720080"/>
              </a:xfrm>
              <a:prstGeom prst="flowChartMagneticDisk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/>
                  <a:t>Werkmap</a:t>
                </a:r>
                <a:endParaRPr lang="nl-NL" sz="1200" dirty="0"/>
              </a:p>
            </p:txBody>
          </p:sp>
          <p:sp>
            <p:nvSpPr>
              <p:cNvPr id="79" name="Stroomdiagram: Magnetische schijf 78"/>
              <p:cNvSpPr/>
              <p:nvPr/>
            </p:nvSpPr>
            <p:spPr>
              <a:xfrm>
                <a:off x="6085834" y="1340768"/>
                <a:ext cx="1656184" cy="720080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/>
                  <a:t>Inleveren</a:t>
                </a:r>
                <a:endParaRPr lang="nl-NL" sz="1200" dirty="0"/>
              </a:p>
            </p:txBody>
          </p:sp>
          <p:sp>
            <p:nvSpPr>
              <p:cNvPr id="80" name="Stroomdiagram: Magnetische schijf 79"/>
              <p:cNvSpPr/>
              <p:nvPr/>
            </p:nvSpPr>
            <p:spPr>
              <a:xfrm>
                <a:off x="6085834" y="1988840"/>
                <a:ext cx="1656184" cy="720080"/>
              </a:xfrm>
              <a:prstGeom prst="flowChartMagneticDisk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/>
                  <a:t>Portfolio</a:t>
                </a:r>
              </a:p>
            </p:txBody>
          </p:sp>
          <p:pic>
            <p:nvPicPr>
              <p:cNvPr id="81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21277" y="1773156"/>
                <a:ext cx="219075" cy="190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0" name="Groep 69"/>
            <p:cNvGrpSpPr/>
            <p:nvPr/>
          </p:nvGrpSpPr>
          <p:grpSpPr>
            <a:xfrm>
              <a:off x="7995654" y="888146"/>
              <a:ext cx="864096" cy="1368152"/>
              <a:chOff x="6084168" y="692696"/>
              <a:chExt cx="1657850" cy="2016224"/>
            </a:xfrm>
          </p:grpSpPr>
          <p:sp>
            <p:nvSpPr>
              <p:cNvPr id="74" name="Stroomdiagram: Magnetische schijf 73"/>
              <p:cNvSpPr/>
              <p:nvPr/>
            </p:nvSpPr>
            <p:spPr>
              <a:xfrm>
                <a:off x="6084168" y="692696"/>
                <a:ext cx="1656184" cy="720080"/>
              </a:xfrm>
              <a:prstGeom prst="flowChartMagneticDisk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/>
                  <a:t>Werkmap</a:t>
                </a:r>
                <a:endParaRPr lang="nl-NL" sz="1200" dirty="0"/>
              </a:p>
            </p:txBody>
          </p:sp>
          <p:sp>
            <p:nvSpPr>
              <p:cNvPr id="75" name="Stroomdiagram: Magnetische schijf 74"/>
              <p:cNvSpPr/>
              <p:nvPr/>
            </p:nvSpPr>
            <p:spPr>
              <a:xfrm>
                <a:off x="6085834" y="1340768"/>
                <a:ext cx="1656184" cy="720080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/>
                  <a:t>Inleveren</a:t>
                </a:r>
                <a:endParaRPr lang="nl-NL" sz="1200" dirty="0"/>
              </a:p>
            </p:txBody>
          </p:sp>
          <p:sp>
            <p:nvSpPr>
              <p:cNvPr id="76" name="Stroomdiagram: Magnetische schijf 75"/>
              <p:cNvSpPr/>
              <p:nvPr/>
            </p:nvSpPr>
            <p:spPr>
              <a:xfrm>
                <a:off x="6085834" y="1988840"/>
                <a:ext cx="1656184" cy="720080"/>
              </a:xfrm>
              <a:prstGeom prst="flowChartMagneticDisk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/>
                  <a:t>Portfolio</a:t>
                </a:r>
              </a:p>
            </p:txBody>
          </p:sp>
          <p:pic>
            <p:nvPicPr>
              <p:cNvPr id="77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21277" y="1773156"/>
                <a:ext cx="219075" cy="190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71" name="Tekstvak 70"/>
            <p:cNvSpPr txBox="1"/>
            <p:nvPr/>
          </p:nvSpPr>
          <p:spPr>
            <a:xfrm>
              <a:off x="5956589" y="763127"/>
              <a:ext cx="6880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Frans</a:t>
              </a:r>
              <a:endPara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" name="Tekstvak 71"/>
            <p:cNvSpPr txBox="1"/>
            <p:nvPr/>
          </p:nvSpPr>
          <p:spPr>
            <a:xfrm>
              <a:off x="7111769" y="794464"/>
              <a:ext cx="5709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Ned</a:t>
              </a:r>
              <a:endPara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" name="Tekstvak 72"/>
            <p:cNvSpPr txBox="1"/>
            <p:nvPr/>
          </p:nvSpPr>
          <p:spPr>
            <a:xfrm>
              <a:off x="8141773" y="770887"/>
              <a:ext cx="636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Wisk</a:t>
              </a:r>
              <a:endPara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46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/>
          <p:cNvGrpSpPr/>
          <p:nvPr/>
        </p:nvGrpSpPr>
        <p:grpSpPr>
          <a:xfrm>
            <a:off x="323031" y="3394816"/>
            <a:ext cx="1087494" cy="2039466"/>
            <a:chOff x="532178" y="3140968"/>
            <a:chExt cx="1814947" cy="3039003"/>
          </a:xfrm>
        </p:grpSpPr>
        <p:sp>
          <p:nvSpPr>
            <p:cNvPr id="26" name="Afgeronde rechthoek 25"/>
            <p:cNvSpPr/>
            <p:nvPr/>
          </p:nvSpPr>
          <p:spPr>
            <a:xfrm>
              <a:off x="532178" y="3435169"/>
              <a:ext cx="1814947" cy="2744802"/>
            </a:xfrm>
            <a:prstGeom prst="roundRect">
              <a:avLst/>
            </a:prstGeom>
            <a:solidFill>
              <a:schemeClr val="accent1">
                <a:alpha val="1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nl-NL" sz="900" dirty="0" smtClean="0">
                  <a:solidFill>
                    <a:schemeClr val="tx1"/>
                  </a:solidFill>
                </a:rPr>
                <a:t>My Drive</a:t>
              </a:r>
              <a:endParaRPr lang="nl-NL" sz="900" dirty="0">
                <a:solidFill>
                  <a:schemeClr val="tx1"/>
                </a:solidFill>
              </a:endParaRPr>
            </a:p>
          </p:txBody>
        </p:sp>
        <p:sp>
          <p:nvSpPr>
            <p:cNvPr id="20" name="Stroomdiagram: Magnetische schijf 19"/>
            <p:cNvSpPr/>
            <p:nvPr/>
          </p:nvSpPr>
          <p:spPr>
            <a:xfrm>
              <a:off x="609894" y="4019306"/>
              <a:ext cx="1656184" cy="720080"/>
            </a:xfrm>
            <a:prstGeom prst="flowChartMagneticDisk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err="1" smtClean="0"/>
                <a:t>Prive</a:t>
              </a:r>
              <a:endParaRPr lang="nl-NL" sz="900" dirty="0"/>
            </a:p>
          </p:txBody>
        </p:sp>
        <p:sp>
          <p:nvSpPr>
            <p:cNvPr id="21" name="Stroomdiagram: Magnetische schijf 20"/>
            <p:cNvSpPr/>
            <p:nvPr/>
          </p:nvSpPr>
          <p:spPr>
            <a:xfrm>
              <a:off x="609894" y="5180434"/>
              <a:ext cx="1656184" cy="720080"/>
            </a:xfrm>
            <a:prstGeom prst="flowChartMagneticDisk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smtClean="0"/>
                <a:t>Shared </a:t>
              </a:r>
              <a:r>
                <a:rPr lang="nl-NL" sz="900" dirty="0" err="1" smtClean="0"/>
                <a:t>with</a:t>
              </a:r>
              <a:r>
                <a:rPr lang="nl-NL" sz="900" dirty="0" smtClean="0"/>
                <a:t> me</a:t>
              </a:r>
              <a:endParaRPr lang="nl-NL" sz="900" dirty="0"/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683568" y="3140968"/>
              <a:ext cx="1335506" cy="3439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900" dirty="0" smtClean="0"/>
                <a:t>Docent Frans</a:t>
              </a:r>
              <a:endParaRPr lang="nl-NL" sz="900" dirty="0"/>
            </a:p>
          </p:txBody>
        </p:sp>
      </p:grpSp>
      <p:grpSp>
        <p:nvGrpSpPr>
          <p:cNvPr id="8" name="Groep 7"/>
          <p:cNvGrpSpPr/>
          <p:nvPr/>
        </p:nvGrpSpPr>
        <p:grpSpPr>
          <a:xfrm>
            <a:off x="2535151" y="341948"/>
            <a:ext cx="1814947" cy="2744802"/>
            <a:chOff x="2535151" y="341948"/>
            <a:chExt cx="1814947" cy="2744802"/>
          </a:xfrm>
        </p:grpSpPr>
        <p:sp>
          <p:nvSpPr>
            <p:cNvPr id="36" name="Afgeronde rechthoek 35"/>
            <p:cNvSpPr/>
            <p:nvPr/>
          </p:nvSpPr>
          <p:spPr>
            <a:xfrm>
              <a:off x="2535151" y="341948"/>
              <a:ext cx="1814947" cy="2744802"/>
            </a:xfrm>
            <a:prstGeom prst="roundRect">
              <a:avLst/>
            </a:prstGeom>
            <a:solidFill>
              <a:schemeClr val="accent1">
                <a:alpha val="1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nl-NL" dirty="0" smtClean="0">
                  <a:solidFill>
                    <a:schemeClr val="tx1"/>
                  </a:solidFill>
                </a:rPr>
                <a:t>My Drive</a:t>
              </a:r>
              <a:endParaRPr lang="nl-NL" dirty="0">
                <a:solidFill>
                  <a:schemeClr val="tx1"/>
                </a:solidFill>
              </a:endParaRPr>
            </a:p>
          </p:txBody>
        </p:sp>
        <p:sp>
          <p:nvSpPr>
            <p:cNvPr id="38" name="Stroomdiagram: Magnetische schijf 37"/>
            <p:cNvSpPr/>
            <p:nvPr/>
          </p:nvSpPr>
          <p:spPr>
            <a:xfrm>
              <a:off x="2614532" y="908720"/>
              <a:ext cx="1656184" cy="720080"/>
            </a:xfrm>
            <a:prstGeom prst="flowChartMagneticDisk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/>
                <a:t>AC klas H2A</a:t>
              </a:r>
              <a:endParaRPr lang="nl-NL" dirty="0"/>
            </a:p>
          </p:txBody>
        </p:sp>
      </p:grpSp>
      <p:sp>
        <p:nvSpPr>
          <p:cNvPr id="39" name="Tekstvak 38"/>
          <p:cNvSpPr txBox="1"/>
          <p:nvPr/>
        </p:nvSpPr>
        <p:spPr>
          <a:xfrm>
            <a:off x="2686541" y="47747"/>
            <a:ext cx="1253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ICT/mentor</a:t>
            </a:r>
            <a:endParaRPr lang="nl-NL" dirty="0"/>
          </a:p>
        </p:txBody>
      </p:sp>
      <p:grpSp>
        <p:nvGrpSpPr>
          <p:cNvPr id="18" name="Groep 17"/>
          <p:cNvGrpSpPr/>
          <p:nvPr/>
        </p:nvGrpSpPr>
        <p:grpSpPr>
          <a:xfrm>
            <a:off x="5796136" y="-27384"/>
            <a:ext cx="3240360" cy="3422200"/>
            <a:chOff x="5796136" y="-27384"/>
            <a:chExt cx="3240360" cy="3422200"/>
          </a:xfrm>
        </p:grpSpPr>
        <p:sp>
          <p:nvSpPr>
            <p:cNvPr id="3" name="Afgeronde rechthoek 2"/>
            <p:cNvSpPr/>
            <p:nvPr/>
          </p:nvSpPr>
          <p:spPr>
            <a:xfrm>
              <a:off x="5796136" y="289974"/>
              <a:ext cx="3240360" cy="3104842"/>
            </a:xfrm>
            <a:prstGeom prst="roundRect">
              <a:avLst/>
            </a:prstGeom>
            <a:solidFill>
              <a:schemeClr val="accent1">
                <a:alpha val="1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nl-NL" dirty="0" smtClean="0">
                  <a:solidFill>
                    <a:schemeClr val="tx1"/>
                  </a:solidFill>
                </a:rPr>
                <a:t>My Drive</a:t>
              </a:r>
              <a:endParaRPr lang="nl-NL" dirty="0">
                <a:solidFill>
                  <a:schemeClr val="tx1"/>
                </a:solidFill>
              </a:endParaRPr>
            </a:p>
          </p:txBody>
        </p:sp>
        <p:sp>
          <p:nvSpPr>
            <p:cNvPr id="7" name="Tekstvak 6"/>
            <p:cNvSpPr txBox="1"/>
            <p:nvPr/>
          </p:nvSpPr>
          <p:spPr>
            <a:xfrm>
              <a:off x="6069421" y="-27384"/>
              <a:ext cx="1047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Leerling1</a:t>
              </a:r>
              <a:endParaRPr lang="nl-NL" dirty="0"/>
            </a:p>
          </p:txBody>
        </p:sp>
        <p:grpSp>
          <p:nvGrpSpPr>
            <p:cNvPr id="15" name="Groep 14"/>
            <p:cNvGrpSpPr/>
            <p:nvPr/>
          </p:nvGrpSpPr>
          <p:grpSpPr>
            <a:xfrm>
              <a:off x="5869014" y="1327909"/>
              <a:ext cx="863228" cy="488626"/>
              <a:chOff x="6085834" y="1340768"/>
              <a:chExt cx="1656184" cy="720080"/>
            </a:xfrm>
          </p:grpSpPr>
          <p:sp>
            <p:nvSpPr>
              <p:cNvPr id="5" name="Stroomdiagram: Magnetische schijf 4"/>
              <p:cNvSpPr/>
              <p:nvPr/>
            </p:nvSpPr>
            <p:spPr>
              <a:xfrm>
                <a:off x="6085834" y="1340768"/>
                <a:ext cx="1656184" cy="720080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/>
                  <a:t>Inleveren</a:t>
                </a:r>
                <a:endParaRPr lang="nl-NL" sz="1200" dirty="0"/>
              </a:p>
            </p:txBody>
          </p:sp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21277" y="1773156"/>
                <a:ext cx="219075" cy="190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32" name="Stroomdiagram: Magnetische schijf 31"/>
            <p:cNvSpPr/>
            <p:nvPr/>
          </p:nvSpPr>
          <p:spPr>
            <a:xfrm>
              <a:off x="6676093" y="2605554"/>
              <a:ext cx="1656184" cy="720080"/>
            </a:xfrm>
            <a:prstGeom prst="flowChartMagneticDisk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/>
                <a:t>Shared </a:t>
              </a:r>
              <a:r>
                <a:rPr lang="nl-NL" dirty="0" err="1" smtClean="0"/>
                <a:t>with</a:t>
              </a:r>
              <a:r>
                <a:rPr lang="nl-NL" dirty="0" smtClean="0"/>
                <a:t> me</a:t>
              </a:r>
              <a:endParaRPr lang="nl-NL" dirty="0"/>
            </a:p>
          </p:txBody>
        </p:sp>
        <p:grpSp>
          <p:nvGrpSpPr>
            <p:cNvPr id="37" name="Groep 36"/>
            <p:cNvGrpSpPr/>
            <p:nvPr/>
          </p:nvGrpSpPr>
          <p:grpSpPr>
            <a:xfrm>
              <a:off x="6954914" y="711240"/>
              <a:ext cx="874832" cy="1809945"/>
              <a:chOff x="6063570" y="401673"/>
              <a:chExt cx="1678448" cy="2667287"/>
            </a:xfrm>
          </p:grpSpPr>
          <p:sp>
            <p:nvSpPr>
              <p:cNvPr id="40" name="Stroomdiagram: Magnetische schijf 39"/>
              <p:cNvSpPr/>
              <p:nvPr/>
            </p:nvSpPr>
            <p:spPr>
              <a:xfrm>
                <a:off x="6063570" y="401673"/>
                <a:ext cx="1656185" cy="720080"/>
              </a:xfrm>
              <a:prstGeom prst="flowChartMagneticDisk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/>
                  <a:t>Werkmap</a:t>
                </a:r>
                <a:endParaRPr lang="nl-NL" sz="1200" dirty="0"/>
              </a:p>
            </p:txBody>
          </p:sp>
          <p:sp>
            <p:nvSpPr>
              <p:cNvPr id="41" name="Stroomdiagram: Magnetische schijf 40"/>
              <p:cNvSpPr/>
              <p:nvPr/>
            </p:nvSpPr>
            <p:spPr>
              <a:xfrm>
                <a:off x="6085834" y="1340768"/>
                <a:ext cx="1656184" cy="720080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/>
                  <a:t>Inleveren</a:t>
                </a:r>
                <a:endParaRPr lang="nl-NL" sz="1200" dirty="0"/>
              </a:p>
            </p:txBody>
          </p:sp>
          <p:sp>
            <p:nvSpPr>
              <p:cNvPr id="43" name="Stroomdiagram: Magnetische schijf 42"/>
              <p:cNvSpPr/>
              <p:nvPr/>
            </p:nvSpPr>
            <p:spPr>
              <a:xfrm>
                <a:off x="6085833" y="2348880"/>
                <a:ext cx="1656185" cy="720080"/>
              </a:xfrm>
              <a:prstGeom prst="flowChartMagneticDisk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/>
                  <a:t>Portfolio</a:t>
                </a:r>
              </a:p>
            </p:txBody>
          </p:sp>
          <p:pic>
            <p:nvPicPr>
              <p:cNvPr id="44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21277" y="1773156"/>
                <a:ext cx="219075" cy="190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7" name="Groep 46"/>
            <p:cNvGrpSpPr/>
            <p:nvPr/>
          </p:nvGrpSpPr>
          <p:grpSpPr>
            <a:xfrm>
              <a:off x="7996524" y="1327909"/>
              <a:ext cx="863228" cy="488626"/>
              <a:chOff x="6085834" y="1340768"/>
              <a:chExt cx="1656184" cy="720080"/>
            </a:xfrm>
          </p:grpSpPr>
          <p:sp>
            <p:nvSpPr>
              <p:cNvPr id="49" name="Stroomdiagram: Magnetische schijf 48"/>
              <p:cNvSpPr/>
              <p:nvPr/>
            </p:nvSpPr>
            <p:spPr>
              <a:xfrm>
                <a:off x="6085834" y="1340768"/>
                <a:ext cx="1656184" cy="720080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/>
                  <a:t>Inleveren</a:t>
                </a:r>
                <a:endParaRPr lang="nl-NL" sz="1200" dirty="0"/>
              </a:p>
            </p:txBody>
          </p:sp>
          <p:pic>
            <p:nvPicPr>
              <p:cNvPr id="51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21277" y="1773156"/>
                <a:ext cx="219075" cy="190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6" name="Tekstvak 15"/>
            <p:cNvSpPr txBox="1"/>
            <p:nvPr/>
          </p:nvSpPr>
          <p:spPr>
            <a:xfrm>
              <a:off x="5969898" y="1202890"/>
              <a:ext cx="6880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Frans</a:t>
              </a:r>
              <a:endPara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2" name="Tekstvak 51"/>
            <p:cNvSpPr txBox="1"/>
            <p:nvPr/>
          </p:nvSpPr>
          <p:spPr>
            <a:xfrm>
              <a:off x="7110497" y="1251983"/>
              <a:ext cx="5709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Ned</a:t>
              </a:r>
              <a:endPara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8141773" y="1223610"/>
              <a:ext cx="636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Wisk</a:t>
              </a:r>
              <a:endPara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4" name="Groep 53"/>
          <p:cNvGrpSpPr/>
          <p:nvPr/>
        </p:nvGrpSpPr>
        <p:grpSpPr>
          <a:xfrm>
            <a:off x="1835696" y="4016360"/>
            <a:ext cx="1087494" cy="2039466"/>
            <a:chOff x="532178" y="3140968"/>
            <a:chExt cx="1814947" cy="3039003"/>
          </a:xfrm>
        </p:grpSpPr>
        <p:sp>
          <p:nvSpPr>
            <p:cNvPr id="55" name="Afgeronde rechthoek 54"/>
            <p:cNvSpPr/>
            <p:nvPr/>
          </p:nvSpPr>
          <p:spPr>
            <a:xfrm>
              <a:off x="532178" y="3435169"/>
              <a:ext cx="1814947" cy="2744802"/>
            </a:xfrm>
            <a:prstGeom prst="roundRect">
              <a:avLst/>
            </a:prstGeom>
            <a:solidFill>
              <a:schemeClr val="accent1">
                <a:alpha val="1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nl-NL" sz="900" dirty="0" smtClean="0">
                  <a:solidFill>
                    <a:schemeClr val="tx1"/>
                  </a:solidFill>
                </a:rPr>
                <a:t>My Drive</a:t>
              </a:r>
              <a:endParaRPr lang="nl-NL" sz="900" dirty="0">
                <a:solidFill>
                  <a:schemeClr val="tx1"/>
                </a:solidFill>
              </a:endParaRPr>
            </a:p>
          </p:txBody>
        </p:sp>
        <p:sp>
          <p:nvSpPr>
            <p:cNvPr id="56" name="Stroomdiagram: Magnetische schijf 55"/>
            <p:cNvSpPr/>
            <p:nvPr/>
          </p:nvSpPr>
          <p:spPr>
            <a:xfrm>
              <a:off x="609894" y="4019306"/>
              <a:ext cx="1656184" cy="720080"/>
            </a:xfrm>
            <a:prstGeom prst="flowChartMagneticDisk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err="1" smtClean="0"/>
                <a:t>Prive</a:t>
              </a:r>
              <a:endParaRPr lang="nl-NL" sz="900" dirty="0"/>
            </a:p>
          </p:txBody>
        </p:sp>
        <p:sp>
          <p:nvSpPr>
            <p:cNvPr id="57" name="Stroomdiagram: Magnetische schijf 56"/>
            <p:cNvSpPr/>
            <p:nvPr/>
          </p:nvSpPr>
          <p:spPr>
            <a:xfrm>
              <a:off x="609894" y="5180434"/>
              <a:ext cx="1656184" cy="720080"/>
            </a:xfrm>
            <a:prstGeom prst="flowChartMagneticDisk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smtClean="0"/>
                <a:t>Shared </a:t>
              </a:r>
              <a:r>
                <a:rPr lang="nl-NL" sz="900" dirty="0" err="1" smtClean="0"/>
                <a:t>with</a:t>
              </a:r>
              <a:r>
                <a:rPr lang="nl-NL" sz="900" dirty="0" smtClean="0"/>
                <a:t> me</a:t>
              </a:r>
              <a:endParaRPr lang="nl-NL" sz="900" dirty="0"/>
            </a:p>
          </p:txBody>
        </p:sp>
        <p:sp>
          <p:nvSpPr>
            <p:cNvPr id="58" name="Tekstvak 57"/>
            <p:cNvSpPr txBox="1"/>
            <p:nvPr/>
          </p:nvSpPr>
          <p:spPr>
            <a:xfrm>
              <a:off x="683568" y="3140968"/>
              <a:ext cx="1233845" cy="3439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900" dirty="0" smtClean="0"/>
                <a:t>Docent </a:t>
              </a:r>
              <a:r>
                <a:rPr lang="nl-NL" sz="900" dirty="0" err="1" smtClean="0"/>
                <a:t>Ned</a:t>
              </a:r>
              <a:endParaRPr lang="nl-NL" sz="900" dirty="0"/>
            </a:p>
          </p:txBody>
        </p:sp>
      </p:grpSp>
      <p:grpSp>
        <p:nvGrpSpPr>
          <p:cNvPr id="59" name="Groep 58"/>
          <p:cNvGrpSpPr/>
          <p:nvPr/>
        </p:nvGrpSpPr>
        <p:grpSpPr>
          <a:xfrm>
            <a:off x="3563888" y="4646449"/>
            <a:ext cx="1087494" cy="2039466"/>
            <a:chOff x="532178" y="3140968"/>
            <a:chExt cx="1814947" cy="3039003"/>
          </a:xfrm>
        </p:grpSpPr>
        <p:sp>
          <p:nvSpPr>
            <p:cNvPr id="60" name="Afgeronde rechthoek 59"/>
            <p:cNvSpPr/>
            <p:nvPr/>
          </p:nvSpPr>
          <p:spPr>
            <a:xfrm>
              <a:off x="532178" y="3435169"/>
              <a:ext cx="1814947" cy="2744802"/>
            </a:xfrm>
            <a:prstGeom prst="roundRect">
              <a:avLst/>
            </a:prstGeom>
            <a:solidFill>
              <a:schemeClr val="accent1">
                <a:alpha val="1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nl-NL" sz="900" dirty="0" smtClean="0">
                  <a:solidFill>
                    <a:schemeClr val="tx1"/>
                  </a:solidFill>
                </a:rPr>
                <a:t>My Drive</a:t>
              </a:r>
              <a:endParaRPr lang="nl-NL" sz="900" dirty="0">
                <a:solidFill>
                  <a:schemeClr val="tx1"/>
                </a:solidFill>
              </a:endParaRPr>
            </a:p>
          </p:txBody>
        </p:sp>
        <p:sp>
          <p:nvSpPr>
            <p:cNvPr id="61" name="Stroomdiagram: Magnetische schijf 60"/>
            <p:cNvSpPr/>
            <p:nvPr/>
          </p:nvSpPr>
          <p:spPr>
            <a:xfrm>
              <a:off x="609894" y="4019306"/>
              <a:ext cx="1656184" cy="720080"/>
            </a:xfrm>
            <a:prstGeom prst="flowChartMagneticDisk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err="1" smtClean="0"/>
                <a:t>Prive</a:t>
              </a:r>
              <a:endParaRPr lang="nl-NL" sz="900" dirty="0"/>
            </a:p>
          </p:txBody>
        </p:sp>
        <p:sp>
          <p:nvSpPr>
            <p:cNvPr id="62" name="Stroomdiagram: Magnetische schijf 61"/>
            <p:cNvSpPr/>
            <p:nvPr/>
          </p:nvSpPr>
          <p:spPr>
            <a:xfrm>
              <a:off x="609894" y="5180434"/>
              <a:ext cx="1656184" cy="720080"/>
            </a:xfrm>
            <a:prstGeom prst="flowChartMagneticDisk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smtClean="0"/>
                <a:t>Shared </a:t>
              </a:r>
              <a:r>
                <a:rPr lang="nl-NL" sz="900" dirty="0" err="1" smtClean="0"/>
                <a:t>with</a:t>
              </a:r>
              <a:r>
                <a:rPr lang="nl-NL" sz="900" dirty="0" smtClean="0"/>
                <a:t> me</a:t>
              </a:r>
              <a:endParaRPr lang="nl-NL" sz="900" dirty="0"/>
            </a:p>
          </p:txBody>
        </p:sp>
        <p:sp>
          <p:nvSpPr>
            <p:cNvPr id="63" name="Tekstvak 62"/>
            <p:cNvSpPr txBox="1"/>
            <p:nvPr/>
          </p:nvSpPr>
          <p:spPr>
            <a:xfrm>
              <a:off x="683568" y="3140968"/>
              <a:ext cx="1292702" cy="3439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900" dirty="0" smtClean="0"/>
                <a:t>Docent </a:t>
              </a:r>
              <a:r>
                <a:rPr lang="nl-NL" sz="900" dirty="0" err="1" smtClean="0"/>
                <a:t>Wisk</a:t>
              </a:r>
              <a:endParaRPr lang="nl-NL" sz="900" dirty="0"/>
            </a:p>
          </p:txBody>
        </p:sp>
      </p:grpSp>
      <p:grpSp>
        <p:nvGrpSpPr>
          <p:cNvPr id="64" name="Groep 63"/>
          <p:cNvGrpSpPr/>
          <p:nvPr/>
        </p:nvGrpSpPr>
        <p:grpSpPr>
          <a:xfrm>
            <a:off x="5869012" y="3336411"/>
            <a:ext cx="3240360" cy="3422200"/>
            <a:chOff x="5796136" y="-27384"/>
            <a:chExt cx="3240360" cy="3422200"/>
          </a:xfrm>
        </p:grpSpPr>
        <p:sp>
          <p:nvSpPr>
            <p:cNvPr id="65" name="Afgeronde rechthoek 64"/>
            <p:cNvSpPr/>
            <p:nvPr/>
          </p:nvSpPr>
          <p:spPr>
            <a:xfrm>
              <a:off x="5796136" y="289974"/>
              <a:ext cx="3240360" cy="3104842"/>
            </a:xfrm>
            <a:prstGeom prst="roundRect">
              <a:avLst/>
            </a:prstGeom>
            <a:solidFill>
              <a:schemeClr val="accent1">
                <a:alpha val="1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nl-NL" dirty="0" smtClean="0">
                  <a:solidFill>
                    <a:schemeClr val="tx1"/>
                  </a:solidFill>
                </a:rPr>
                <a:t>My Drive</a:t>
              </a:r>
              <a:endParaRPr lang="nl-NL" dirty="0">
                <a:solidFill>
                  <a:schemeClr val="tx1"/>
                </a:solidFill>
              </a:endParaRPr>
            </a:p>
          </p:txBody>
        </p:sp>
        <p:sp>
          <p:nvSpPr>
            <p:cNvPr id="66" name="Tekstvak 65"/>
            <p:cNvSpPr txBox="1"/>
            <p:nvPr/>
          </p:nvSpPr>
          <p:spPr>
            <a:xfrm>
              <a:off x="6069421" y="-27384"/>
              <a:ext cx="1047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Leerling2</a:t>
              </a:r>
              <a:endParaRPr lang="nl-NL" dirty="0"/>
            </a:p>
          </p:txBody>
        </p:sp>
        <p:grpSp>
          <p:nvGrpSpPr>
            <p:cNvPr id="67" name="Groep 66"/>
            <p:cNvGrpSpPr/>
            <p:nvPr/>
          </p:nvGrpSpPr>
          <p:grpSpPr>
            <a:xfrm>
              <a:off x="5868144" y="888146"/>
              <a:ext cx="864096" cy="1368152"/>
              <a:chOff x="6084168" y="692696"/>
              <a:chExt cx="1657850" cy="2016224"/>
            </a:xfrm>
          </p:grpSpPr>
          <p:sp>
            <p:nvSpPr>
              <p:cNvPr id="82" name="Stroomdiagram: Magnetische schijf 81"/>
              <p:cNvSpPr/>
              <p:nvPr/>
            </p:nvSpPr>
            <p:spPr>
              <a:xfrm>
                <a:off x="6084168" y="692696"/>
                <a:ext cx="1656184" cy="720080"/>
              </a:xfrm>
              <a:prstGeom prst="flowChartMagneticDisk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/>
                  <a:t>Werkmap</a:t>
                </a:r>
                <a:endParaRPr lang="nl-NL" sz="1200" dirty="0"/>
              </a:p>
            </p:txBody>
          </p:sp>
          <p:sp>
            <p:nvSpPr>
              <p:cNvPr id="83" name="Stroomdiagram: Magnetische schijf 82"/>
              <p:cNvSpPr/>
              <p:nvPr/>
            </p:nvSpPr>
            <p:spPr>
              <a:xfrm>
                <a:off x="6085834" y="1340768"/>
                <a:ext cx="1656184" cy="720080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/>
                  <a:t>Inleveren</a:t>
                </a:r>
                <a:endParaRPr lang="nl-NL" sz="1200" dirty="0"/>
              </a:p>
            </p:txBody>
          </p:sp>
          <p:sp>
            <p:nvSpPr>
              <p:cNvPr id="84" name="Stroomdiagram: Magnetische schijf 83"/>
              <p:cNvSpPr/>
              <p:nvPr/>
            </p:nvSpPr>
            <p:spPr>
              <a:xfrm>
                <a:off x="6085834" y="1988840"/>
                <a:ext cx="1656184" cy="720080"/>
              </a:xfrm>
              <a:prstGeom prst="flowChartMagneticDisk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/>
                  <a:t>Portfolio</a:t>
                </a:r>
              </a:p>
            </p:txBody>
          </p:sp>
          <p:pic>
            <p:nvPicPr>
              <p:cNvPr id="85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21277" y="1773156"/>
                <a:ext cx="219075" cy="190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8" name="Stroomdiagram: Magnetische schijf 67"/>
            <p:cNvSpPr/>
            <p:nvPr/>
          </p:nvSpPr>
          <p:spPr>
            <a:xfrm>
              <a:off x="6676093" y="2605554"/>
              <a:ext cx="1656184" cy="720080"/>
            </a:xfrm>
            <a:prstGeom prst="flowChartMagneticDisk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/>
                <a:t>Shared </a:t>
              </a:r>
              <a:r>
                <a:rPr lang="nl-NL" dirty="0" err="1" smtClean="0"/>
                <a:t>with</a:t>
              </a:r>
              <a:r>
                <a:rPr lang="nl-NL" dirty="0" smtClean="0"/>
                <a:t> me</a:t>
              </a:r>
              <a:endParaRPr lang="nl-NL" dirty="0"/>
            </a:p>
          </p:txBody>
        </p:sp>
        <p:grpSp>
          <p:nvGrpSpPr>
            <p:cNvPr id="69" name="Groep 68"/>
            <p:cNvGrpSpPr/>
            <p:nvPr/>
          </p:nvGrpSpPr>
          <p:grpSpPr>
            <a:xfrm>
              <a:off x="6965650" y="908720"/>
              <a:ext cx="864096" cy="1368152"/>
              <a:chOff x="6084168" y="692696"/>
              <a:chExt cx="1657850" cy="2016224"/>
            </a:xfrm>
          </p:grpSpPr>
          <p:sp>
            <p:nvSpPr>
              <p:cNvPr id="78" name="Stroomdiagram: Magnetische schijf 77"/>
              <p:cNvSpPr/>
              <p:nvPr/>
            </p:nvSpPr>
            <p:spPr>
              <a:xfrm>
                <a:off x="6084168" y="692696"/>
                <a:ext cx="1656184" cy="720080"/>
              </a:xfrm>
              <a:prstGeom prst="flowChartMagneticDisk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/>
                  <a:t>Werkmap</a:t>
                </a:r>
                <a:endParaRPr lang="nl-NL" sz="1200" dirty="0"/>
              </a:p>
            </p:txBody>
          </p:sp>
          <p:sp>
            <p:nvSpPr>
              <p:cNvPr id="79" name="Stroomdiagram: Magnetische schijf 78"/>
              <p:cNvSpPr/>
              <p:nvPr/>
            </p:nvSpPr>
            <p:spPr>
              <a:xfrm>
                <a:off x="6085834" y="1340768"/>
                <a:ext cx="1656184" cy="720080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/>
                  <a:t>Inleveren</a:t>
                </a:r>
                <a:endParaRPr lang="nl-NL" sz="1200" dirty="0"/>
              </a:p>
            </p:txBody>
          </p:sp>
          <p:sp>
            <p:nvSpPr>
              <p:cNvPr id="80" name="Stroomdiagram: Magnetische schijf 79"/>
              <p:cNvSpPr/>
              <p:nvPr/>
            </p:nvSpPr>
            <p:spPr>
              <a:xfrm>
                <a:off x="6085834" y="1988840"/>
                <a:ext cx="1656184" cy="720080"/>
              </a:xfrm>
              <a:prstGeom prst="flowChartMagneticDisk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/>
                  <a:t>Portfolio</a:t>
                </a:r>
              </a:p>
            </p:txBody>
          </p:sp>
          <p:pic>
            <p:nvPicPr>
              <p:cNvPr id="81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21277" y="1773156"/>
                <a:ext cx="219075" cy="190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0" name="Groep 69"/>
            <p:cNvGrpSpPr/>
            <p:nvPr/>
          </p:nvGrpSpPr>
          <p:grpSpPr>
            <a:xfrm>
              <a:off x="7995654" y="888146"/>
              <a:ext cx="864096" cy="1368152"/>
              <a:chOff x="6084168" y="692696"/>
              <a:chExt cx="1657850" cy="2016224"/>
            </a:xfrm>
          </p:grpSpPr>
          <p:sp>
            <p:nvSpPr>
              <p:cNvPr id="74" name="Stroomdiagram: Magnetische schijf 73"/>
              <p:cNvSpPr/>
              <p:nvPr/>
            </p:nvSpPr>
            <p:spPr>
              <a:xfrm>
                <a:off x="6084168" y="692696"/>
                <a:ext cx="1656184" cy="720080"/>
              </a:xfrm>
              <a:prstGeom prst="flowChartMagneticDisk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/>
                  <a:t>Werkmap</a:t>
                </a:r>
                <a:endParaRPr lang="nl-NL" sz="1200" dirty="0"/>
              </a:p>
            </p:txBody>
          </p:sp>
          <p:sp>
            <p:nvSpPr>
              <p:cNvPr id="75" name="Stroomdiagram: Magnetische schijf 74"/>
              <p:cNvSpPr/>
              <p:nvPr/>
            </p:nvSpPr>
            <p:spPr>
              <a:xfrm>
                <a:off x="6085834" y="1340768"/>
                <a:ext cx="1656184" cy="720080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/>
                  <a:t>Inleveren</a:t>
                </a:r>
                <a:endParaRPr lang="nl-NL" sz="1200" dirty="0"/>
              </a:p>
            </p:txBody>
          </p:sp>
          <p:sp>
            <p:nvSpPr>
              <p:cNvPr id="76" name="Stroomdiagram: Magnetische schijf 75"/>
              <p:cNvSpPr/>
              <p:nvPr/>
            </p:nvSpPr>
            <p:spPr>
              <a:xfrm>
                <a:off x="6085834" y="1988840"/>
                <a:ext cx="1656184" cy="720080"/>
              </a:xfrm>
              <a:prstGeom prst="flowChartMagneticDisk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/>
                  <a:t>Portfolio</a:t>
                </a:r>
              </a:p>
            </p:txBody>
          </p:sp>
          <p:pic>
            <p:nvPicPr>
              <p:cNvPr id="77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21277" y="1773156"/>
                <a:ext cx="219075" cy="190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71" name="Tekstvak 70"/>
            <p:cNvSpPr txBox="1"/>
            <p:nvPr/>
          </p:nvSpPr>
          <p:spPr>
            <a:xfrm>
              <a:off x="5956589" y="763127"/>
              <a:ext cx="6880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Frans</a:t>
              </a:r>
              <a:endPara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" name="Tekstvak 71"/>
            <p:cNvSpPr txBox="1"/>
            <p:nvPr/>
          </p:nvSpPr>
          <p:spPr>
            <a:xfrm>
              <a:off x="7111769" y="794464"/>
              <a:ext cx="5709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Ned</a:t>
              </a:r>
              <a:endPara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" name="Tekstvak 72"/>
            <p:cNvSpPr txBox="1"/>
            <p:nvPr/>
          </p:nvSpPr>
          <p:spPr>
            <a:xfrm>
              <a:off x="8141773" y="770887"/>
              <a:ext cx="636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Wisk</a:t>
              </a:r>
              <a:endPara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86" name="Stroomdiagram: Magnetische schijf 85"/>
          <p:cNvSpPr/>
          <p:nvPr/>
        </p:nvSpPr>
        <p:spPr>
          <a:xfrm>
            <a:off x="3610454" y="5632927"/>
            <a:ext cx="985837" cy="470713"/>
          </a:xfrm>
          <a:prstGeom prst="flowChartMagneticDisk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dirty="0" smtClean="0"/>
              <a:t>AC klas H2A </a:t>
            </a:r>
            <a:r>
              <a:rPr lang="nl-NL" sz="1100" dirty="0" err="1" smtClean="0"/>
              <a:t>Wisk</a:t>
            </a:r>
            <a:endParaRPr lang="nl-NL" sz="1100" dirty="0"/>
          </a:p>
        </p:txBody>
      </p:sp>
    </p:spTree>
    <p:extLst>
      <p:ext uri="{BB962C8B-B14F-4D97-AF65-F5344CB8AC3E}">
        <p14:creationId xmlns:p14="http://schemas.microsoft.com/office/powerpoint/2010/main" val="84575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Stappenplan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ICT of mentor maakt een klassenmap aan</a:t>
            </a:r>
          </a:p>
          <a:p>
            <a:pPr marL="914400" lvl="1" indent="-514350"/>
            <a:r>
              <a:rPr lang="nl-NL" dirty="0" smtClean="0"/>
              <a:t>Hier kunnen documenten worden geplaatst die iedereen die met die klas te maken heeft aangaan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Leerling maakt voor elk deelnemend vak een werkmap, een </a:t>
            </a:r>
            <a:r>
              <a:rPr lang="nl-NL" dirty="0" err="1" smtClean="0"/>
              <a:t>inlevermap</a:t>
            </a:r>
            <a:r>
              <a:rPr lang="nl-NL" dirty="0" smtClean="0"/>
              <a:t> en een </a:t>
            </a:r>
            <a:r>
              <a:rPr lang="nl-NL" dirty="0" err="1" smtClean="0"/>
              <a:t>portfoliomap</a:t>
            </a:r>
            <a:r>
              <a:rPr lang="nl-NL" dirty="0" smtClean="0"/>
              <a:t> aan</a:t>
            </a:r>
          </a:p>
          <a:p>
            <a:pPr marL="914400" lvl="1" indent="-514350"/>
            <a:r>
              <a:rPr lang="nl-NL" dirty="0" smtClean="0"/>
              <a:t>De ‘werkmap’ bevat documenten die nog niet af zijn</a:t>
            </a:r>
          </a:p>
          <a:p>
            <a:pPr marL="914400" lvl="1" indent="-514350"/>
            <a:r>
              <a:rPr lang="nl-NL" dirty="0" smtClean="0"/>
              <a:t>De ‘</a:t>
            </a:r>
            <a:r>
              <a:rPr lang="nl-NL" dirty="0" err="1" smtClean="0"/>
              <a:t>inlevermap</a:t>
            </a:r>
            <a:r>
              <a:rPr lang="nl-NL" dirty="0" smtClean="0"/>
              <a:t>’ bevat werkstukken die ingeleverd moeten worden c.q. waar de docent feedback op kan geven</a:t>
            </a:r>
          </a:p>
          <a:p>
            <a:pPr marL="914400" lvl="1" indent="-514350"/>
            <a:r>
              <a:rPr lang="nl-NL" dirty="0" smtClean="0"/>
              <a:t>De ‘</a:t>
            </a:r>
            <a:r>
              <a:rPr lang="nl-NL" dirty="0" err="1" smtClean="0"/>
              <a:t>portfoliomap</a:t>
            </a:r>
            <a:r>
              <a:rPr lang="nl-NL" dirty="0" smtClean="0"/>
              <a:t>’ bevat werkstukken die de leerling wil bewaren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Leerling deelt de </a:t>
            </a:r>
            <a:r>
              <a:rPr lang="nl-NL" dirty="0" err="1" smtClean="0"/>
              <a:t>inlevermap</a:t>
            </a:r>
            <a:r>
              <a:rPr lang="nl-NL" dirty="0" smtClean="0"/>
              <a:t> van een vak met de vakdocent</a:t>
            </a:r>
          </a:p>
          <a:p>
            <a:pPr marL="914400" lvl="1" indent="-514350"/>
            <a:r>
              <a:rPr lang="nl-NL" dirty="0"/>
              <a:t>Alleen de </a:t>
            </a:r>
            <a:r>
              <a:rPr lang="nl-NL" dirty="0" err="1"/>
              <a:t>inlevermap</a:t>
            </a:r>
            <a:r>
              <a:rPr lang="nl-NL" dirty="0"/>
              <a:t> is zichtbaar voor de (vak)docent, de andere mappen zijn </a:t>
            </a:r>
            <a:r>
              <a:rPr lang="nl-NL" dirty="0" smtClean="0"/>
              <a:t>privé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1308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Opties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Vakdocent maakt voor een klas een map aan en deelt dat met alle leerlingen uit die klas</a:t>
            </a:r>
          </a:p>
          <a:p>
            <a:pPr lvl="1"/>
            <a:r>
              <a:rPr lang="nl-NL" dirty="0" smtClean="0"/>
              <a:t>Hiermee kan een docent voor alleen dat vak documenten met de hele klas delen</a:t>
            </a:r>
          </a:p>
          <a:p>
            <a:r>
              <a:rPr lang="nl-NL" dirty="0"/>
              <a:t>Docent maakt binnen Google Drive – My Drive een mappenstructuur aan en verplaatst gedeelde mappen daar naartoe</a:t>
            </a:r>
          </a:p>
          <a:p>
            <a:pPr lvl="1"/>
            <a:r>
              <a:rPr lang="nl-NL" dirty="0"/>
              <a:t>Hiermee houd je de boel overzichtelijk</a:t>
            </a:r>
          </a:p>
          <a:p>
            <a:pPr lvl="1"/>
            <a:r>
              <a:rPr lang="nl-NL" dirty="0"/>
              <a:t>Hiermee worden gedeelde mappen ook op je desktop/laptop Google Drive map gesynchroniseerd (kun je </a:t>
            </a:r>
            <a:r>
              <a:rPr lang="nl-NL" dirty="0" err="1"/>
              <a:t>off-line</a:t>
            </a:r>
            <a:r>
              <a:rPr lang="nl-NL" dirty="0"/>
              <a:t> werken</a:t>
            </a:r>
            <a:r>
              <a:rPr lang="nl-NL" dirty="0" smtClean="0"/>
              <a:t>)</a:t>
            </a:r>
            <a:br>
              <a:rPr lang="nl-NL" dirty="0" smtClean="0"/>
            </a:br>
            <a:r>
              <a:rPr lang="nl-NL" dirty="0" smtClean="0">
                <a:solidFill>
                  <a:srgbClr val="FF0000"/>
                </a:solidFill>
              </a:rPr>
              <a:t>NB: niet op vaste </a:t>
            </a:r>
            <a:r>
              <a:rPr lang="nl-NL" dirty="0" err="1" smtClean="0">
                <a:solidFill>
                  <a:srgbClr val="FF0000"/>
                </a:solidFill>
              </a:rPr>
              <a:t>PC’s</a:t>
            </a:r>
            <a:r>
              <a:rPr lang="nl-NL" dirty="0" smtClean="0">
                <a:solidFill>
                  <a:srgbClr val="FF0000"/>
                </a:solidFill>
              </a:rPr>
              <a:t> op school, alleen op eigen devices!</a:t>
            </a:r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9579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066800"/>
            <a:ext cx="9054898" cy="41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fgeronde rechthoek 1"/>
          <p:cNvSpPr/>
          <p:nvPr/>
        </p:nvSpPr>
        <p:spPr>
          <a:xfrm>
            <a:off x="1835696" y="2564904"/>
            <a:ext cx="2448272" cy="216024"/>
          </a:xfrm>
          <a:prstGeom prst="roundRect">
            <a:avLst/>
          </a:prstGeom>
          <a:solidFill>
            <a:srgbClr val="FFFF00">
              <a:alpha val="37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Afgeronde rechthoek 3"/>
          <p:cNvSpPr/>
          <p:nvPr/>
        </p:nvSpPr>
        <p:spPr>
          <a:xfrm>
            <a:off x="1835696" y="2839066"/>
            <a:ext cx="2880320" cy="216024"/>
          </a:xfrm>
          <a:prstGeom prst="roundRect">
            <a:avLst/>
          </a:prstGeom>
          <a:solidFill>
            <a:srgbClr val="FFFF00">
              <a:alpha val="37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Afgeronde rechthoek 4"/>
          <p:cNvSpPr/>
          <p:nvPr/>
        </p:nvSpPr>
        <p:spPr>
          <a:xfrm>
            <a:off x="35496" y="2363326"/>
            <a:ext cx="1728192" cy="691764"/>
          </a:xfrm>
          <a:prstGeom prst="roundRect">
            <a:avLst/>
          </a:prstGeom>
          <a:solidFill>
            <a:srgbClr val="92D050">
              <a:alpha val="37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Afgeronde rechthoek 5"/>
          <p:cNvSpPr/>
          <p:nvPr/>
        </p:nvSpPr>
        <p:spPr>
          <a:xfrm>
            <a:off x="35496" y="3573016"/>
            <a:ext cx="1080120" cy="216024"/>
          </a:xfrm>
          <a:prstGeom prst="roundRect">
            <a:avLst/>
          </a:prstGeom>
          <a:solidFill>
            <a:srgbClr val="FFFF00">
              <a:alpha val="37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098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6325"/>
            <a:ext cx="9143999" cy="417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fgeronde rechthoek 2"/>
          <p:cNvSpPr/>
          <p:nvPr/>
        </p:nvSpPr>
        <p:spPr>
          <a:xfrm>
            <a:off x="35496" y="2363326"/>
            <a:ext cx="1728192" cy="691764"/>
          </a:xfrm>
          <a:prstGeom prst="roundRect">
            <a:avLst/>
          </a:prstGeom>
          <a:solidFill>
            <a:srgbClr val="FFFF00">
              <a:alpha val="37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318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504</Words>
  <Application>Microsoft Office PowerPoint</Application>
  <PresentationFormat>Diavoorstelling (4:3)</PresentationFormat>
  <Paragraphs>192</Paragraphs>
  <Slides>11</Slides>
  <Notes>4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Kantoorthema</vt:lpstr>
      <vt:lpstr>Google drive</vt:lpstr>
      <vt:lpstr>PowerPoint-presentatie</vt:lpstr>
      <vt:lpstr>PowerPoint-presentatie</vt:lpstr>
      <vt:lpstr>PowerPoint-presentatie</vt:lpstr>
      <vt:lpstr>PowerPoint-presentatie</vt:lpstr>
      <vt:lpstr>Stappenplan</vt:lpstr>
      <vt:lpstr>Opties</vt:lpstr>
      <vt:lpstr>PowerPoint-presentatie</vt:lpstr>
      <vt:lpstr>PowerPoint-presentatie</vt:lpstr>
      <vt:lpstr>PowerPoint-presentatie</vt:lpstr>
      <vt:lpstr>Structuur in ‘Shared with me’ map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Lex van den Nieuwenhuizen</dc:creator>
  <cp:lastModifiedBy>Lex van den Nieuwenhuizen</cp:lastModifiedBy>
  <cp:revision>17</cp:revision>
  <dcterms:created xsi:type="dcterms:W3CDTF">2014-06-06T10:39:44Z</dcterms:created>
  <dcterms:modified xsi:type="dcterms:W3CDTF">2014-06-10T15:53:19Z</dcterms:modified>
</cp:coreProperties>
</file>